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8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45A5"/>
    <a:srgbClr val="EC3539"/>
    <a:srgbClr val="EDE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080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788A3C73-CB62-6241-9265-47BB0AA7C455}"/>
              </a:ext>
            </a:extLst>
          </p:cNvPr>
          <p:cNvSpPr/>
          <p:nvPr userDrawn="1"/>
        </p:nvSpPr>
        <p:spPr>
          <a:xfrm rot="10800000">
            <a:off x="6792000" y="0"/>
            <a:ext cx="5400000" cy="5400000"/>
          </a:xfrm>
          <a:prstGeom prst="rtTriangle">
            <a:avLst/>
          </a:prstGeom>
          <a:solidFill>
            <a:srgbClr val="0345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108D6036-0EF9-01AA-372C-6638C827717F}"/>
              </a:ext>
            </a:extLst>
          </p:cNvPr>
          <p:cNvSpPr/>
          <p:nvPr userDrawn="1"/>
        </p:nvSpPr>
        <p:spPr>
          <a:xfrm>
            <a:off x="0" y="3978000"/>
            <a:ext cx="2880000" cy="2880000"/>
          </a:xfrm>
          <a:prstGeom prst="rtTriangle">
            <a:avLst/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70E8A3-8662-FBE5-54DA-1634710229A3}"/>
              </a:ext>
            </a:extLst>
          </p:cNvPr>
          <p:cNvSpPr/>
          <p:nvPr userDrawn="1"/>
        </p:nvSpPr>
        <p:spPr>
          <a:xfrm>
            <a:off x="781958" y="994116"/>
            <a:ext cx="10628085" cy="5080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C4D3C-62D3-A902-564E-9BDB6A7E6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58086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345A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8CEDE-CD95-A813-52C8-18D8909CB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3776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4D1C8-AD38-072B-B002-2276C0FA8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5E04A-79EC-3AAE-7A42-22D6B8D76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5FB69-EC19-A676-23F6-A072B3BE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5B780-A01C-6425-04DC-B1AE223AE63C}"/>
              </a:ext>
            </a:extLst>
          </p:cNvPr>
          <p:cNvSpPr/>
          <p:nvPr userDrawn="1"/>
        </p:nvSpPr>
        <p:spPr>
          <a:xfrm>
            <a:off x="8992257" y="343169"/>
            <a:ext cx="302433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400" b="0" i="0" u="none" strike="noStrike" cap="none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  <a:sym typeface="Georgia"/>
              </a:rPr>
              <a:t>https://cigos2024.sciencesconf.org/</a:t>
            </a:r>
            <a:endParaRPr lang="en-US" sz="1400" b="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2455B7-13A6-F40D-83F0-B68DA0C68B36}"/>
              </a:ext>
            </a:extLst>
          </p:cNvPr>
          <p:cNvSpPr/>
          <p:nvPr userDrawn="1"/>
        </p:nvSpPr>
        <p:spPr>
          <a:xfrm>
            <a:off x="1687574" y="497058"/>
            <a:ext cx="6766997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 i="0" spc="100" baseline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Advances in Planning, Architecture and Construction </a:t>
            </a:r>
          </a:p>
          <a:p>
            <a:r>
              <a:rPr lang="en-US" sz="1500" b="1" i="0" spc="100" baseline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for Sustainable Development</a:t>
            </a:r>
            <a:endParaRPr lang="en-US" sz="1500" b="1" i="0" spc="100" baseline="0" dirty="0">
              <a:solidFill>
                <a:schemeClr val="tx2"/>
              </a:solidFill>
              <a:latin typeface="Aptos" panose="020B0004020202020204" pitchFamily="34" charset="0"/>
              <a:ea typeface="Helvetica" charset="0"/>
              <a:cs typeface="Helvetica" charset="0"/>
            </a:endParaRPr>
          </a:p>
        </p:txBody>
      </p:sp>
      <p:pic>
        <p:nvPicPr>
          <p:cNvPr id="11" name="Picture 10" descr="A logo with blue and purple lines&#10;&#10;Description automatically generated">
            <a:extLst>
              <a:ext uri="{FF2B5EF4-FFF2-40B4-BE49-F238E27FC236}">
                <a16:creationId xmlns:a16="http://schemas.microsoft.com/office/drawing/2014/main" id="{9BCC6956-E0BE-A776-678C-301044DBB8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1701" y="201335"/>
            <a:ext cx="1236088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822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FA767-B7FD-AFAF-7683-C8CDDE41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04E87-6734-E0EE-696E-E30A69272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46BFB-664B-DDF1-338B-B88E86C32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59AB2-0D8B-CCD3-D825-3B17DFBC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C9C20-E753-AF42-FA7D-11F6587E5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1F772-2F82-F68C-D9D3-1AC6FF4F0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0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995B0-B6F0-A462-FD1F-868066BFE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3A895-D58E-3F75-A378-913C058C0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B6A0A-C731-9674-7A28-17106730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7C94B-5AA9-5C4D-350A-355E31059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DD46A-973E-9C14-26B2-BBE608CF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93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440F86-75C8-25A7-E16A-6280BD3673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11E76-19AE-2F04-653B-60AC1A1D5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AF370-12C8-5F55-DEAC-4EBE753F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5D07F-7B8B-B30C-58C9-7B6A14A0F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F205F-4036-585F-DFD2-69C3997CB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7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mple Competition Report With Red And Blue Contrasting Colors ...">
            <a:extLst>
              <a:ext uri="{FF2B5EF4-FFF2-40B4-BE49-F238E27FC236}">
                <a16:creationId xmlns:a16="http://schemas.microsoft.com/office/drawing/2014/main" id="{D2F4607C-3774-60B9-100A-0784F5D426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475C4CC-EEC6-7E2D-CC35-F320AA109145}"/>
              </a:ext>
            </a:extLst>
          </p:cNvPr>
          <p:cNvSpPr/>
          <p:nvPr userDrawn="1"/>
        </p:nvSpPr>
        <p:spPr>
          <a:xfrm>
            <a:off x="558800" y="381000"/>
            <a:ext cx="11074400" cy="6096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518DE9-ECEE-DFBD-A3E1-2759B20AE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00" y="1158195"/>
            <a:ext cx="105029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DA32B-D073-CD6F-718E-26E1829EC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0900" y="4037920"/>
            <a:ext cx="105029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32936-687E-9E48-5385-6452A7BA24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04807"/>
            <a:ext cx="2743200" cy="365125"/>
          </a:xfrm>
        </p:spPr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85A12-A8C4-B712-F568-0B7E9EE5D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04807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78DE-F3BC-01B7-E5A0-6181D4483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04807"/>
            <a:ext cx="2743200" cy="365125"/>
          </a:xfrm>
        </p:spPr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CF7658-70F4-AC94-3279-9B713BE31E52}"/>
              </a:ext>
            </a:extLst>
          </p:cNvPr>
          <p:cNvSpPr/>
          <p:nvPr userDrawn="1"/>
        </p:nvSpPr>
        <p:spPr>
          <a:xfrm>
            <a:off x="2184074" y="869597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Advances in Planning, Architecture and Construction for Sustainable Development</a:t>
            </a:r>
            <a:endParaRPr lang="en-US" sz="1200" b="1" i="0" spc="30" baseline="0" dirty="0">
              <a:solidFill>
                <a:schemeClr val="tx2"/>
              </a:solidFill>
              <a:latin typeface="Aptos" panose="020B0004020202020204" pitchFamily="34" charset="0"/>
              <a:ea typeface="Helvetica" charset="0"/>
              <a:cs typeface="Helvetica" charset="0"/>
            </a:endParaRPr>
          </a:p>
        </p:txBody>
      </p:sp>
      <p:pic>
        <p:nvPicPr>
          <p:cNvPr id="9" name="Picture 8" descr="A logo with blue and purple lines&#10;&#10;Description automatically generated">
            <a:extLst>
              <a:ext uri="{FF2B5EF4-FFF2-40B4-BE49-F238E27FC236}">
                <a16:creationId xmlns:a16="http://schemas.microsoft.com/office/drawing/2014/main" id="{A171464A-697A-4939-23DA-93DB1BAAB3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200" y="573874"/>
            <a:ext cx="1236088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52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>
            <a:extLst>
              <a:ext uri="{FF2B5EF4-FFF2-40B4-BE49-F238E27FC236}">
                <a16:creationId xmlns:a16="http://schemas.microsoft.com/office/drawing/2014/main" id="{7D14C9C6-EBBE-829E-BC72-5973D7382CED}"/>
              </a:ext>
            </a:extLst>
          </p:cNvPr>
          <p:cNvSpPr/>
          <p:nvPr userDrawn="1"/>
        </p:nvSpPr>
        <p:spPr>
          <a:xfrm rot="10800000">
            <a:off x="6840172" y="0"/>
            <a:ext cx="5400000" cy="5400000"/>
          </a:xfrm>
          <a:prstGeom prst="rtTriangle">
            <a:avLst/>
          </a:prstGeom>
          <a:solidFill>
            <a:srgbClr val="0345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7E7E6C52-217C-7850-B1B0-DD841F2EC295}"/>
              </a:ext>
            </a:extLst>
          </p:cNvPr>
          <p:cNvSpPr/>
          <p:nvPr userDrawn="1"/>
        </p:nvSpPr>
        <p:spPr>
          <a:xfrm>
            <a:off x="0" y="3978000"/>
            <a:ext cx="2880000" cy="2880000"/>
          </a:xfrm>
          <a:prstGeom prst="rtTriangle">
            <a:avLst/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DDC9F1-CBC2-F91B-AF25-49DEA8AF76D7}"/>
              </a:ext>
            </a:extLst>
          </p:cNvPr>
          <p:cNvSpPr/>
          <p:nvPr userDrawn="1"/>
        </p:nvSpPr>
        <p:spPr>
          <a:xfrm>
            <a:off x="8992257" y="343169"/>
            <a:ext cx="302433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400" b="0" i="0" u="none" strike="noStrike" cap="none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  <a:sym typeface="Georgia"/>
              </a:rPr>
              <a:t>https://cigos2024.sciencesconf.org/</a:t>
            </a:r>
            <a:endParaRPr lang="en-US" sz="1400" b="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9C8ED7-83A9-42C8-C396-FA839D25D8D7}"/>
              </a:ext>
            </a:extLst>
          </p:cNvPr>
          <p:cNvSpPr/>
          <p:nvPr userDrawn="1"/>
        </p:nvSpPr>
        <p:spPr>
          <a:xfrm>
            <a:off x="1687575" y="49705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Advances in Planning, Architecture and Construction for Sustainable Development</a:t>
            </a:r>
            <a:endParaRPr lang="en-US" sz="1200" b="1" i="0" spc="30" baseline="0" dirty="0">
              <a:solidFill>
                <a:schemeClr val="tx2"/>
              </a:solidFill>
              <a:latin typeface="Aptos" panose="020B0004020202020204" pitchFamily="34" charset="0"/>
              <a:ea typeface="Helvetica" charset="0"/>
              <a:cs typeface="Helvetica" charset="0"/>
            </a:endParaRPr>
          </a:p>
        </p:txBody>
      </p:sp>
      <p:pic>
        <p:nvPicPr>
          <p:cNvPr id="10" name="Picture 9" descr="A logo with blue and purple lines&#10;&#10;Description automatically generated">
            <a:extLst>
              <a:ext uri="{FF2B5EF4-FFF2-40B4-BE49-F238E27FC236}">
                <a16:creationId xmlns:a16="http://schemas.microsoft.com/office/drawing/2014/main" id="{0A063E88-85EB-D290-81B8-7B98B6A11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1701" y="201335"/>
            <a:ext cx="1236088" cy="108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CAEE45-05C5-E1CF-8FAB-A8056F307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789" y="1281335"/>
            <a:ext cx="6061261" cy="1325563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E3B70F-F007-2EC4-C49C-992BB7D8C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548E0-BAAD-BD29-2E64-04C4338DA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40BE16-BAAC-2923-F13D-10DFA65F1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94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A7A9C-5D40-27A8-1B16-1750286FD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286" y="365125"/>
            <a:ext cx="928551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2D4DC-8BFA-3FBB-268A-E7D165F67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86" y="1825625"/>
            <a:ext cx="9285514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DBCCA-1365-9BBB-7F25-CFE5D642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A5EE1-50D8-3B96-3CFB-2F6BC9B4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5FB0B-F2A8-E96C-0F19-7F209C72C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logo with blue and purple lines&#10;&#10;Description automatically generated">
            <a:extLst>
              <a:ext uri="{FF2B5EF4-FFF2-40B4-BE49-F238E27FC236}">
                <a16:creationId xmlns:a16="http://schemas.microsoft.com/office/drawing/2014/main" id="{3944FD46-97C3-7212-4E7F-C18F33213E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1701" y="201335"/>
            <a:ext cx="1236088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2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1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151799E-A5BE-8F01-0CA3-1EEA83DF93DF}"/>
              </a:ext>
            </a:extLst>
          </p:cNvPr>
          <p:cNvSpPr/>
          <p:nvPr userDrawn="1"/>
        </p:nvSpPr>
        <p:spPr>
          <a:xfrm>
            <a:off x="-48079" y="-19504"/>
            <a:ext cx="1251672" cy="6897008"/>
          </a:xfrm>
          <a:custGeom>
            <a:avLst/>
            <a:gdLst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819150 w 2009775"/>
              <a:gd name="connsiteY2" fmla="*/ 2705100 h 6877050"/>
              <a:gd name="connsiteX3" fmla="*/ 857250 w 2009775"/>
              <a:gd name="connsiteY3" fmla="*/ 281940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819150 w 2009775"/>
              <a:gd name="connsiteY2" fmla="*/ 2705100 h 6877050"/>
              <a:gd name="connsiteX3" fmla="*/ 1422400 w 2009775"/>
              <a:gd name="connsiteY3" fmla="*/ 307975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1060450 w 2009775"/>
              <a:gd name="connsiteY2" fmla="*/ 1771650 h 6877050"/>
              <a:gd name="connsiteX3" fmla="*/ 1422400 w 2009775"/>
              <a:gd name="connsiteY3" fmla="*/ 307975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1060450 w 2009775"/>
              <a:gd name="connsiteY2" fmla="*/ 1771650 h 6877050"/>
              <a:gd name="connsiteX3" fmla="*/ 1422400 w 2009775"/>
              <a:gd name="connsiteY3" fmla="*/ 307975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863600 w 2009775"/>
              <a:gd name="connsiteY2" fmla="*/ 1968500 h 6877050"/>
              <a:gd name="connsiteX3" fmla="*/ 1422400 w 2009775"/>
              <a:gd name="connsiteY3" fmla="*/ 307975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863600 w 2009775"/>
              <a:gd name="connsiteY2" fmla="*/ 1968500 h 6877050"/>
              <a:gd name="connsiteX3" fmla="*/ 1422400 w 2009775"/>
              <a:gd name="connsiteY3" fmla="*/ 307975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863600 w 2009775"/>
              <a:gd name="connsiteY2" fmla="*/ 1968500 h 6877050"/>
              <a:gd name="connsiteX3" fmla="*/ 1422400 w 2009775"/>
              <a:gd name="connsiteY3" fmla="*/ 307975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09775"/>
              <a:gd name="connsiteY0" fmla="*/ 28575 h 6877050"/>
              <a:gd name="connsiteX1" fmla="*/ 333375 w 2009775"/>
              <a:gd name="connsiteY1" fmla="*/ 0 h 6877050"/>
              <a:gd name="connsiteX2" fmla="*/ 863600 w 2009775"/>
              <a:gd name="connsiteY2" fmla="*/ 1968500 h 6877050"/>
              <a:gd name="connsiteX3" fmla="*/ 1422400 w 2009775"/>
              <a:gd name="connsiteY3" fmla="*/ 3079750 h 6877050"/>
              <a:gd name="connsiteX4" fmla="*/ 1600200 w 2009775"/>
              <a:gd name="connsiteY4" fmla="*/ 4029075 h 6877050"/>
              <a:gd name="connsiteX5" fmla="*/ 2009775 w 2009775"/>
              <a:gd name="connsiteY5" fmla="*/ 5400675 h 6877050"/>
              <a:gd name="connsiteX6" fmla="*/ 1762125 w 2009775"/>
              <a:gd name="connsiteY6" fmla="*/ 6867525 h 6877050"/>
              <a:gd name="connsiteX7" fmla="*/ 19050 w 2009775"/>
              <a:gd name="connsiteY7" fmla="*/ 6877050 h 6877050"/>
              <a:gd name="connsiteX8" fmla="*/ 9525 w 2009775"/>
              <a:gd name="connsiteY8" fmla="*/ 6781800 h 6877050"/>
              <a:gd name="connsiteX9" fmla="*/ 0 w 2009775"/>
              <a:gd name="connsiteY9" fmla="*/ 28575 h 6877050"/>
              <a:gd name="connsiteX0" fmla="*/ 0 w 2031296"/>
              <a:gd name="connsiteY0" fmla="*/ 28575 h 6877050"/>
              <a:gd name="connsiteX1" fmla="*/ 333375 w 2031296"/>
              <a:gd name="connsiteY1" fmla="*/ 0 h 6877050"/>
              <a:gd name="connsiteX2" fmla="*/ 863600 w 2031296"/>
              <a:gd name="connsiteY2" fmla="*/ 1968500 h 6877050"/>
              <a:gd name="connsiteX3" fmla="*/ 1422400 w 2031296"/>
              <a:gd name="connsiteY3" fmla="*/ 3079750 h 6877050"/>
              <a:gd name="connsiteX4" fmla="*/ 1600200 w 2031296"/>
              <a:gd name="connsiteY4" fmla="*/ 4029075 h 6877050"/>
              <a:gd name="connsiteX5" fmla="*/ 2009775 w 2031296"/>
              <a:gd name="connsiteY5" fmla="*/ 5400675 h 6877050"/>
              <a:gd name="connsiteX6" fmla="*/ 1762125 w 2031296"/>
              <a:gd name="connsiteY6" fmla="*/ 6867525 h 6877050"/>
              <a:gd name="connsiteX7" fmla="*/ 19050 w 2031296"/>
              <a:gd name="connsiteY7" fmla="*/ 6877050 h 6877050"/>
              <a:gd name="connsiteX8" fmla="*/ 9525 w 2031296"/>
              <a:gd name="connsiteY8" fmla="*/ 6781800 h 6877050"/>
              <a:gd name="connsiteX9" fmla="*/ 0 w 2031296"/>
              <a:gd name="connsiteY9" fmla="*/ 28575 h 6877050"/>
              <a:gd name="connsiteX0" fmla="*/ 0 w 2091928"/>
              <a:gd name="connsiteY0" fmla="*/ 28575 h 6877050"/>
              <a:gd name="connsiteX1" fmla="*/ 333375 w 2091928"/>
              <a:gd name="connsiteY1" fmla="*/ 0 h 6877050"/>
              <a:gd name="connsiteX2" fmla="*/ 863600 w 2091928"/>
              <a:gd name="connsiteY2" fmla="*/ 1968500 h 6877050"/>
              <a:gd name="connsiteX3" fmla="*/ 1422400 w 2091928"/>
              <a:gd name="connsiteY3" fmla="*/ 3079750 h 6877050"/>
              <a:gd name="connsiteX4" fmla="*/ 1600200 w 2091928"/>
              <a:gd name="connsiteY4" fmla="*/ 4029075 h 6877050"/>
              <a:gd name="connsiteX5" fmla="*/ 2009775 w 2091928"/>
              <a:gd name="connsiteY5" fmla="*/ 5400675 h 6877050"/>
              <a:gd name="connsiteX6" fmla="*/ 1762125 w 2091928"/>
              <a:gd name="connsiteY6" fmla="*/ 6867525 h 6877050"/>
              <a:gd name="connsiteX7" fmla="*/ 19050 w 2091928"/>
              <a:gd name="connsiteY7" fmla="*/ 6877050 h 6877050"/>
              <a:gd name="connsiteX8" fmla="*/ 9525 w 2091928"/>
              <a:gd name="connsiteY8" fmla="*/ 6781800 h 6877050"/>
              <a:gd name="connsiteX9" fmla="*/ 0 w 2091928"/>
              <a:gd name="connsiteY9" fmla="*/ 28575 h 6877050"/>
              <a:gd name="connsiteX0" fmla="*/ 0 w 2179980"/>
              <a:gd name="connsiteY0" fmla="*/ 28575 h 6880225"/>
              <a:gd name="connsiteX1" fmla="*/ 333375 w 2179980"/>
              <a:gd name="connsiteY1" fmla="*/ 0 h 6880225"/>
              <a:gd name="connsiteX2" fmla="*/ 863600 w 2179980"/>
              <a:gd name="connsiteY2" fmla="*/ 1968500 h 6880225"/>
              <a:gd name="connsiteX3" fmla="*/ 1422400 w 2179980"/>
              <a:gd name="connsiteY3" fmla="*/ 3079750 h 6880225"/>
              <a:gd name="connsiteX4" fmla="*/ 1600200 w 2179980"/>
              <a:gd name="connsiteY4" fmla="*/ 4029075 h 6880225"/>
              <a:gd name="connsiteX5" fmla="*/ 2009775 w 2179980"/>
              <a:gd name="connsiteY5" fmla="*/ 5400675 h 6880225"/>
              <a:gd name="connsiteX6" fmla="*/ 1901825 w 2179980"/>
              <a:gd name="connsiteY6" fmla="*/ 6880225 h 6880225"/>
              <a:gd name="connsiteX7" fmla="*/ 19050 w 2179980"/>
              <a:gd name="connsiteY7" fmla="*/ 6877050 h 6880225"/>
              <a:gd name="connsiteX8" fmla="*/ 9525 w 2179980"/>
              <a:gd name="connsiteY8" fmla="*/ 6781800 h 6880225"/>
              <a:gd name="connsiteX9" fmla="*/ 0 w 2179980"/>
              <a:gd name="connsiteY9" fmla="*/ 28575 h 6880225"/>
              <a:gd name="connsiteX0" fmla="*/ 0 w 2179980"/>
              <a:gd name="connsiteY0" fmla="*/ 28575 h 6880225"/>
              <a:gd name="connsiteX1" fmla="*/ 333375 w 2179980"/>
              <a:gd name="connsiteY1" fmla="*/ 0 h 6880225"/>
              <a:gd name="connsiteX2" fmla="*/ 863600 w 2179980"/>
              <a:gd name="connsiteY2" fmla="*/ 1968500 h 6880225"/>
              <a:gd name="connsiteX3" fmla="*/ 1422400 w 2179980"/>
              <a:gd name="connsiteY3" fmla="*/ 3079750 h 6880225"/>
              <a:gd name="connsiteX4" fmla="*/ 1600200 w 2179980"/>
              <a:gd name="connsiteY4" fmla="*/ 4029075 h 6880225"/>
              <a:gd name="connsiteX5" fmla="*/ 2009775 w 2179980"/>
              <a:gd name="connsiteY5" fmla="*/ 5400675 h 6880225"/>
              <a:gd name="connsiteX6" fmla="*/ 1901825 w 2179980"/>
              <a:gd name="connsiteY6" fmla="*/ 6880225 h 6880225"/>
              <a:gd name="connsiteX7" fmla="*/ 19050 w 2179980"/>
              <a:gd name="connsiteY7" fmla="*/ 6877050 h 6880225"/>
              <a:gd name="connsiteX8" fmla="*/ 0 w 2179980"/>
              <a:gd name="connsiteY8" fmla="*/ 28575 h 6880225"/>
              <a:gd name="connsiteX0" fmla="*/ 0 w 2179980"/>
              <a:gd name="connsiteY0" fmla="*/ 9525 h 6861175"/>
              <a:gd name="connsiteX1" fmla="*/ 428625 w 2179980"/>
              <a:gd name="connsiteY1" fmla="*/ 0 h 6861175"/>
              <a:gd name="connsiteX2" fmla="*/ 863600 w 2179980"/>
              <a:gd name="connsiteY2" fmla="*/ 1949450 h 6861175"/>
              <a:gd name="connsiteX3" fmla="*/ 1422400 w 2179980"/>
              <a:gd name="connsiteY3" fmla="*/ 3060700 h 6861175"/>
              <a:gd name="connsiteX4" fmla="*/ 1600200 w 2179980"/>
              <a:gd name="connsiteY4" fmla="*/ 4010025 h 6861175"/>
              <a:gd name="connsiteX5" fmla="*/ 2009775 w 2179980"/>
              <a:gd name="connsiteY5" fmla="*/ 5381625 h 6861175"/>
              <a:gd name="connsiteX6" fmla="*/ 1901825 w 2179980"/>
              <a:gd name="connsiteY6" fmla="*/ 6861175 h 6861175"/>
              <a:gd name="connsiteX7" fmla="*/ 19050 w 2179980"/>
              <a:gd name="connsiteY7" fmla="*/ 6858000 h 6861175"/>
              <a:gd name="connsiteX8" fmla="*/ 0 w 2179980"/>
              <a:gd name="connsiteY8" fmla="*/ 9525 h 6861175"/>
              <a:gd name="connsiteX0" fmla="*/ 0 w 2179980"/>
              <a:gd name="connsiteY0" fmla="*/ 9525 h 6861175"/>
              <a:gd name="connsiteX1" fmla="*/ 428625 w 2179980"/>
              <a:gd name="connsiteY1" fmla="*/ 0 h 6861175"/>
              <a:gd name="connsiteX2" fmla="*/ 1066800 w 2179980"/>
              <a:gd name="connsiteY2" fmla="*/ 1835150 h 6861175"/>
              <a:gd name="connsiteX3" fmla="*/ 1422400 w 2179980"/>
              <a:gd name="connsiteY3" fmla="*/ 3060700 h 6861175"/>
              <a:gd name="connsiteX4" fmla="*/ 1600200 w 2179980"/>
              <a:gd name="connsiteY4" fmla="*/ 4010025 h 6861175"/>
              <a:gd name="connsiteX5" fmla="*/ 2009775 w 2179980"/>
              <a:gd name="connsiteY5" fmla="*/ 5381625 h 6861175"/>
              <a:gd name="connsiteX6" fmla="*/ 1901825 w 2179980"/>
              <a:gd name="connsiteY6" fmla="*/ 6861175 h 6861175"/>
              <a:gd name="connsiteX7" fmla="*/ 19050 w 2179980"/>
              <a:gd name="connsiteY7" fmla="*/ 6858000 h 6861175"/>
              <a:gd name="connsiteX8" fmla="*/ 0 w 2179980"/>
              <a:gd name="connsiteY8" fmla="*/ 9525 h 6861175"/>
              <a:gd name="connsiteX0" fmla="*/ 0 w 2179980"/>
              <a:gd name="connsiteY0" fmla="*/ 9525 h 6861175"/>
              <a:gd name="connsiteX1" fmla="*/ 428625 w 2179980"/>
              <a:gd name="connsiteY1" fmla="*/ 0 h 6861175"/>
              <a:gd name="connsiteX2" fmla="*/ 1066800 w 2179980"/>
              <a:gd name="connsiteY2" fmla="*/ 1835150 h 6861175"/>
              <a:gd name="connsiteX3" fmla="*/ 1695450 w 2179980"/>
              <a:gd name="connsiteY3" fmla="*/ 3340100 h 6861175"/>
              <a:gd name="connsiteX4" fmla="*/ 1600200 w 2179980"/>
              <a:gd name="connsiteY4" fmla="*/ 4010025 h 6861175"/>
              <a:gd name="connsiteX5" fmla="*/ 2009775 w 2179980"/>
              <a:gd name="connsiteY5" fmla="*/ 5381625 h 6861175"/>
              <a:gd name="connsiteX6" fmla="*/ 1901825 w 2179980"/>
              <a:gd name="connsiteY6" fmla="*/ 6861175 h 6861175"/>
              <a:gd name="connsiteX7" fmla="*/ 19050 w 2179980"/>
              <a:gd name="connsiteY7" fmla="*/ 6858000 h 6861175"/>
              <a:gd name="connsiteX8" fmla="*/ 0 w 2179980"/>
              <a:gd name="connsiteY8" fmla="*/ 9525 h 6861175"/>
              <a:gd name="connsiteX0" fmla="*/ 0 w 2162351"/>
              <a:gd name="connsiteY0" fmla="*/ 9525 h 6861175"/>
              <a:gd name="connsiteX1" fmla="*/ 428625 w 2162351"/>
              <a:gd name="connsiteY1" fmla="*/ 0 h 6861175"/>
              <a:gd name="connsiteX2" fmla="*/ 1066800 w 2162351"/>
              <a:gd name="connsiteY2" fmla="*/ 1835150 h 6861175"/>
              <a:gd name="connsiteX3" fmla="*/ 1695450 w 2162351"/>
              <a:gd name="connsiteY3" fmla="*/ 3340100 h 6861175"/>
              <a:gd name="connsiteX4" fmla="*/ 1974850 w 2162351"/>
              <a:gd name="connsiteY4" fmla="*/ 4397375 h 6861175"/>
              <a:gd name="connsiteX5" fmla="*/ 2009775 w 2162351"/>
              <a:gd name="connsiteY5" fmla="*/ 5381625 h 6861175"/>
              <a:gd name="connsiteX6" fmla="*/ 1901825 w 2162351"/>
              <a:gd name="connsiteY6" fmla="*/ 6861175 h 6861175"/>
              <a:gd name="connsiteX7" fmla="*/ 19050 w 2162351"/>
              <a:gd name="connsiteY7" fmla="*/ 6858000 h 6861175"/>
              <a:gd name="connsiteX8" fmla="*/ 0 w 2162351"/>
              <a:gd name="connsiteY8" fmla="*/ 9525 h 6861175"/>
              <a:gd name="connsiteX0" fmla="*/ 0 w 2160297"/>
              <a:gd name="connsiteY0" fmla="*/ 9525 h 6861175"/>
              <a:gd name="connsiteX1" fmla="*/ 428625 w 2160297"/>
              <a:gd name="connsiteY1" fmla="*/ 0 h 6861175"/>
              <a:gd name="connsiteX2" fmla="*/ 1066800 w 2160297"/>
              <a:gd name="connsiteY2" fmla="*/ 1835150 h 6861175"/>
              <a:gd name="connsiteX3" fmla="*/ 1695450 w 2160297"/>
              <a:gd name="connsiteY3" fmla="*/ 3340100 h 6861175"/>
              <a:gd name="connsiteX4" fmla="*/ 1974850 w 2160297"/>
              <a:gd name="connsiteY4" fmla="*/ 4397375 h 6861175"/>
              <a:gd name="connsiteX5" fmla="*/ 2003425 w 2160297"/>
              <a:gd name="connsiteY5" fmla="*/ 6124575 h 6861175"/>
              <a:gd name="connsiteX6" fmla="*/ 1901825 w 2160297"/>
              <a:gd name="connsiteY6" fmla="*/ 6861175 h 6861175"/>
              <a:gd name="connsiteX7" fmla="*/ 19050 w 2160297"/>
              <a:gd name="connsiteY7" fmla="*/ 6858000 h 6861175"/>
              <a:gd name="connsiteX8" fmla="*/ 0 w 2160297"/>
              <a:gd name="connsiteY8" fmla="*/ 9525 h 6861175"/>
              <a:gd name="connsiteX0" fmla="*/ 0 w 2148803"/>
              <a:gd name="connsiteY0" fmla="*/ 9525 h 6861175"/>
              <a:gd name="connsiteX1" fmla="*/ 428625 w 2148803"/>
              <a:gd name="connsiteY1" fmla="*/ 0 h 6861175"/>
              <a:gd name="connsiteX2" fmla="*/ 1066800 w 2148803"/>
              <a:gd name="connsiteY2" fmla="*/ 1835150 h 6861175"/>
              <a:gd name="connsiteX3" fmla="*/ 1695450 w 2148803"/>
              <a:gd name="connsiteY3" fmla="*/ 3340100 h 6861175"/>
              <a:gd name="connsiteX4" fmla="*/ 1974850 w 2148803"/>
              <a:gd name="connsiteY4" fmla="*/ 4397375 h 6861175"/>
              <a:gd name="connsiteX5" fmla="*/ 2003425 w 2148803"/>
              <a:gd name="connsiteY5" fmla="*/ 6124575 h 6861175"/>
              <a:gd name="connsiteX6" fmla="*/ 1901825 w 2148803"/>
              <a:gd name="connsiteY6" fmla="*/ 6861175 h 6861175"/>
              <a:gd name="connsiteX7" fmla="*/ 19050 w 2148803"/>
              <a:gd name="connsiteY7" fmla="*/ 6858000 h 6861175"/>
              <a:gd name="connsiteX8" fmla="*/ 0 w 2148803"/>
              <a:gd name="connsiteY8" fmla="*/ 9525 h 6861175"/>
              <a:gd name="connsiteX0" fmla="*/ 0 w 2047235"/>
              <a:gd name="connsiteY0" fmla="*/ 9525 h 6861175"/>
              <a:gd name="connsiteX1" fmla="*/ 428625 w 2047235"/>
              <a:gd name="connsiteY1" fmla="*/ 0 h 6861175"/>
              <a:gd name="connsiteX2" fmla="*/ 1066800 w 2047235"/>
              <a:gd name="connsiteY2" fmla="*/ 1835150 h 6861175"/>
              <a:gd name="connsiteX3" fmla="*/ 1695450 w 2047235"/>
              <a:gd name="connsiteY3" fmla="*/ 3340100 h 6861175"/>
              <a:gd name="connsiteX4" fmla="*/ 1974850 w 2047235"/>
              <a:gd name="connsiteY4" fmla="*/ 4397375 h 6861175"/>
              <a:gd name="connsiteX5" fmla="*/ 2003425 w 2047235"/>
              <a:gd name="connsiteY5" fmla="*/ 6124575 h 6861175"/>
              <a:gd name="connsiteX6" fmla="*/ 1901825 w 2047235"/>
              <a:gd name="connsiteY6" fmla="*/ 6861175 h 6861175"/>
              <a:gd name="connsiteX7" fmla="*/ 19050 w 2047235"/>
              <a:gd name="connsiteY7" fmla="*/ 6858000 h 6861175"/>
              <a:gd name="connsiteX8" fmla="*/ 0 w 2047235"/>
              <a:gd name="connsiteY8" fmla="*/ 9525 h 6861175"/>
              <a:gd name="connsiteX0" fmla="*/ 0 w 2047235"/>
              <a:gd name="connsiteY0" fmla="*/ 9525 h 6861175"/>
              <a:gd name="connsiteX1" fmla="*/ 428625 w 2047235"/>
              <a:gd name="connsiteY1" fmla="*/ 0 h 6861175"/>
              <a:gd name="connsiteX2" fmla="*/ 1155700 w 2047235"/>
              <a:gd name="connsiteY2" fmla="*/ 1968500 h 6861175"/>
              <a:gd name="connsiteX3" fmla="*/ 1695450 w 2047235"/>
              <a:gd name="connsiteY3" fmla="*/ 3340100 h 6861175"/>
              <a:gd name="connsiteX4" fmla="*/ 1974850 w 2047235"/>
              <a:gd name="connsiteY4" fmla="*/ 4397375 h 6861175"/>
              <a:gd name="connsiteX5" fmla="*/ 2003425 w 2047235"/>
              <a:gd name="connsiteY5" fmla="*/ 6124575 h 6861175"/>
              <a:gd name="connsiteX6" fmla="*/ 1901825 w 2047235"/>
              <a:gd name="connsiteY6" fmla="*/ 6861175 h 6861175"/>
              <a:gd name="connsiteX7" fmla="*/ 19050 w 2047235"/>
              <a:gd name="connsiteY7" fmla="*/ 6858000 h 6861175"/>
              <a:gd name="connsiteX8" fmla="*/ 0 w 2047235"/>
              <a:gd name="connsiteY8" fmla="*/ 9525 h 6861175"/>
              <a:gd name="connsiteX0" fmla="*/ 0 w 2047235"/>
              <a:gd name="connsiteY0" fmla="*/ 9525 h 6861175"/>
              <a:gd name="connsiteX1" fmla="*/ 428625 w 2047235"/>
              <a:gd name="connsiteY1" fmla="*/ 0 h 6861175"/>
              <a:gd name="connsiteX2" fmla="*/ 1155700 w 2047235"/>
              <a:gd name="connsiteY2" fmla="*/ 1968500 h 6861175"/>
              <a:gd name="connsiteX3" fmla="*/ 1695450 w 2047235"/>
              <a:gd name="connsiteY3" fmla="*/ 3340100 h 6861175"/>
              <a:gd name="connsiteX4" fmla="*/ 1974850 w 2047235"/>
              <a:gd name="connsiteY4" fmla="*/ 4397375 h 6861175"/>
              <a:gd name="connsiteX5" fmla="*/ 2003425 w 2047235"/>
              <a:gd name="connsiteY5" fmla="*/ 6124575 h 6861175"/>
              <a:gd name="connsiteX6" fmla="*/ 1901825 w 2047235"/>
              <a:gd name="connsiteY6" fmla="*/ 6861175 h 6861175"/>
              <a:gd name="connsiteX7" fmla="*/ 19050 w 2047235"/>
              <a:gd name="connsiteY7" fmla="*/ 6858000 h 6861175"/>
              <a:gd name="connsiteX8" fmla="*/ 0 w 2047235"/>
              <a:gd name="connsiteY8" fmla="*/ 9525 h 6861175"/>
              <a:gd name="connsiteX0" fmla="*/ 0 w 2063703"/>
              <a:gd name="connsiteY0" fmla="*/ 9525 h 6861175"/>
              <a:gd name="connsiteX1" fmla="*/ 428625 w 2063703"/>
              <a:gd name="connsiteY1" fmla="*/ 0 h 6861175"/>
              <a:gd name="connsiteX2" fmla="*/ 1155700 w 2063703"/>
              <a:gd name="connsiteY2" fmla="*/ 1968500 h 6861175"/>
              <a:gd name="connsiteX3" fmla="*/ 1974850 w 2063703"/>
              <a:gd name="connsiteY3" fmla="*/ 4397375 h 6861175"/>
              <a:gd name="connsiteX4" fmla="*/ 2003425 w 2063703"/>
              <a:gd name="connsiteY4" fmla="*/ 6124575 h 6861175"/>
              <a:gd name="connsiteX5" fmla="*/ 1901825 w 2063703"/>
              <a:gd name="connsiteY5" fmla="*/ 6861175 h 6861175"/>
              <a:gd name="connsiteX6" fmla="*/ 19050 w 2063703"/>
              <a:gd name="connsiteY6" fmla="*/ 6858000 h 6861175"/>
              <a:gd name="connsiteX7" fmla="*/ 0 w 2063703"/>
              <a:gd name="connsiteY7" fmla="*/ 9525 h 6861175"/>
              <a:gd name="connsiteX0" fmla="*/ 0 w 2014525"/>
              <a:gd name="connsiteY0" fmla="*/ 9525 h 6861175"/>
              <a:gd name="connsiteX1" fmla="*/ 428625 w 2014525"/>
              <a:gd name="connsiteY1" fmla="*/ 0 h 6861175"/>
              <a:gd name="connsiteX2" fmla="*/ 1155700 w 2014525"/>
              <a:gd name="connsiteY2" fmla="*/ 1968500 h 6861175"/>
              <a:gd name="connsiteX3" fmla="*/ 1866900 w 2014525"/>
              <a:gd name="connsiteY3" fmla="*/ 3806825 h 6861175"/>
              <a:gd name="connsiteX4" fmla="*/ 2003425 w 2014525"/>
              <a:gd name="connsiteY4" fmla="*/ 6124575 h 6861175"/>
              <a:gd name="connsiteX5" fmla="*/ 1901825 w 2014525"/>
              <a:gd name="connsiteY5" fmla="*/ 6861175 h 6861175"/>
              <a:gd name="connsiteX6" fmla="*/ 19050 w 2014525"/>
              <a:gd name="connsiteY6" fmla="*/ 6858000 h 6861175"/>
              <a:gd name="connsiteX7" fmla="*/ 0 w 2014525"/>
              <a:gd name="connsiteY7" fmla="*/ 9525 h 6861175"/>
              <a:gd name="connsiteX0" fmla="*/ 0 w 2014525"/>
              <a:gd name="connsiteY0" fmla="*/ 9525 h 6861175"/>
              <a:gd name="connsiteX1" fmla="*/ 428625 w 2014525"/>
              <a:gd name="connsiteY1" fmla="*/ 0 h 6861175"/>
              <a:gd name="connsiteX2" fmla="*/ 1155700 w 2014525"/>
              <a:gd name="connsiteY2" fmla="*/ 1968500 h 6861175"/>
              <a:gd name="connsiteX3" fmla="*/ 1866900 w 2014525"/>
              <a:gd name="connsiteY3" fmla="*/ 3806825 h 6861175"/>
              <a:gd name="connsiteX4" fmla="*/ 2003425 w 2014525"/>
              <a:gd name="connsiteY4" fmla="*/ 6124575 h 6861175"/>
              <a:gd name="connsiteX5" fmla="*/ 1901825 w 2014525"/>
              <a:gd name="connsiteY5" fmla="*/ 6861175 h 6861175"/>
              <a:gd name="connsiteX6" fmla="*/ 19050 w 2014525"/>
              <a:gd name="connsiteY6" fmla="*/ 6858000 h 6861175"/>
              <a:gd name="connsiteX7" fmla="*/ 0 w 2014525"/>
              <a:gd name="connsiteY7" fmla="*/ 9525 h 6861175"/>
              <a:gd name="connsiteX0" fmla="*/ 0 w 2039583"/>
              <a:gd name="connsiteY0" fmla="*/ 9525 h 6861175"/>
              <a:gd name="connsiteX1" fmla="*/ 428625 w 2039583"/>
              <a:gd name="connsiteY1" fmla="*/ 0 h 6861175"/>
              <a:gd name="connsiteX2" fmla="*/ 1155700 w 2039583"/>
              <a:gd name="connsiteY2" fmla="*/ 1968500 h 6861175"/>
              <a:gd name="connsiteX3" fmla="*/ 1866900 w 2039583"/>
              <a:gd name="connsiteY3" fmla="*/ 3806825 h 6861175"/>
              <a:gd name="connsiteX4" fmla="*/ 2003425 w 2039583"/>
              <a:gd name="connsiteY4" fmla="*/ 6124575 h 6861175"/>
              <a:gd name="connsiteX5" fmla="*/ 1901825 w 2039583"/>
              <a:gd name="connsiteY5" fmla="*/ 6861175 h 6861175"/>
              <a:gd name="connsiteX6" fmla="*/ 19050 w 2039583"/>
              <a:gd name="connsiteY6" fmla="*/ 6858000 h 6861175"/>
              <a:gd name="connsiteX7" fmla="*/ 0 w 2039583"/>
              <a:gd name="connsiteY7" fmla="*/ 9525 h 6861175"/>
              <a:gd name="connsiteX0" fmla="*/ 0 w 2039583"/>
              <a:gd name="connsiteY0" fmla="*/ 9525 h 6861175"/>
              <a:gd name="connsiteX1" fmla="*/ 428625 w 2039583"/>
              <a:gd name="connsiteY1" fmla="*/ 0 h 6861175"/>
              <a:gd name="connsiteX2" fmla="*/ 1143000 w 2039583"/>
              <a:gd name="connsiteY2" fmla="*/ 1943100 h 6861175"/>
              <a:gd name="connsiteX3" fmla="*/ 1866900 w 2039583"/>
              <a:gd name="connsiteY3" fmla="*/ 3806825 h 6861175"/>
              <a:gd name="connsiteX4" fmla="*/ 2003425 w 2039583"/>
              <a:gd name="connsiteY4" fmla="*/ 6124575 h 6861175"/>
              <a:gd name="connsiteX5" fmla="*/ 1901825 w 2039583"/>
              <a:gd name="connsiteY5" fmla="*/ 6861175 h 6861175"/>
              <a:gd name="connsiteX6" fmla="*/ 19050 w 2039583"/>
              <a:gd name="connsiteY6" fmla="*/ 6858000 h 6861175"/>
              <a:gd name="connsiteX7" fmla="*/ 0 w 2039583"/>
              <a:gd name="connsiteY7" fmla="*/ 9525 h 6861175"/>
              <a:gd name="connsiteX0" fmla="*/ 0 w 2039583"/>
              <a:gd name="connsiteY0" fmla="*/ 9525 h 6861175"/>
              <a:gd name="connsiteX1" fmla="*/ 428625 w 2039583"/>
              <a:gd name="connsiteY1" fmla="*/ 0 h 6861175"/>
              <a:gd name="connsiteX2" fmla="*/ 1143000 w 2039583"/>
              <a:gd name="connsiteY2" fmla="*/ 1943100 h 6861175"/>
              <a:gd name="connsiteX3" fmla="*/ 1866900 w 2039583"/>
              <a:gd name="connsiteY3" fmla="*/ 3806825 h 6861175"/>
              <a:gd name="connsiteX4" fmla="*/ 2003425 w 2039583"/>
              <a:gd name="connsiteY4" fmla="*/ 6124575 h 6861175"/>
              <a:gd name="connsiteX5" fmla="*/ 1901825 w 2039583"/>
              <a:gd name="connsiteY5" fmla="*/ 6861175 h 6861175"/>
              <a:gd name="connsiteX6" fmla="*/ 19050 w 2039583"/>
              <a:gd name="connsiteY6" fmla="*/ 6858000 h 6861175"/>
              <a:gd name="connsiteX7" fmla="*/ 0 w 2039583"/>
              <a:gd name="connsiteY7" fmla="*/ 9525 h 6861175"/>
              <a:gd name="connsiteX0" fmla="*/ 0 w 2039583"/>
              <a:gd name="connsiteY0" fmla="*/ 9525 h 6861175"/>
              <a:gd name="connsiteX1" fmla="*/ 428625 w 2039583"/>
              <a:gd name="connsiteY1" fmla="*/ 0 h 6861175"/>
              <a:gd name="connsiteX2" fmla="*/ 1143000 w 2039583"/>
              <a:gd name="connsiteY2" fmla="*/ 1943100 h 6861175"/>
              <a:gd name="connsiteX3" fmla="*/ 1866900 w 2039583"/>
              <a:gd name="connsiteY3" fmla="*/ 3806825 h 6861175"/>
              <a:gd name="connsiteX4" fmla="*/ 2003425 w 2039583"/>
              <a:gd name="connsiteY4" fmla="*/ 6124575 h 6861175"/>
              <a:gd name="connsiteX5" fmla="*/ 1901825 w 2039583"/>
              <a:gd name="connsiteY5" fmla="*/ 6861175 h 6861175"/>
              <a:gd name="connsiteX6" fmla="*/ 19050 w 2039583"/>
              <a:gd name="connsiteY6" fmla="*/ 6858000 h 6861175"/>
              <a:gd name="connsiteX7" fmla="*/ 0 w 2039583"/>
              <a:gd name="connsiteY7" fmla="*/ 9525 h 6861175"/>
              <a:gd name="connsiteX0" fmla="*/ 0 w 2039583"/>
              <a:gd name="connsiteY0" fmla="*/ 15875 h 6867525"/>
              <a:gd name="connsiteX1" fmla="*/ 447675 w 2039583"/>
              <a:gd name="connsiteY1" fmla="*/ 0 h 6867525"/>
              <a:gd name="connsiteX2" fmla="*/ 1143000 w 2039583"/>
              <a:gd name="connsiteY2" fmla="*/ 1949450 h 6867525"/>
              <a:gd name="connsiteX3" fmla="*/ 1866900 w 2039583"/>
              <a:gd name="connsiteY3" fmla="*/ 3813175 h 6867525"/>
              <a:gd name="connsiteX4" fmla="*/ 2003425 w 2039583"/>
              <a:gd name="connsiteY4" fmla="*/ 6130925 h 6867525"/>
              <a:gd name="connsiteX5" fmla="*/ 1901825 w 2039583"/>
              <a:gd name="connsiteY5" fmla="*/ 6867525 h 6867525"/>
              <a:gd name="connsiteX6" fmla="*/ 19050 w 2039583"/>
              <a:gd name="connsiteY6" fmla="*/ 6864350 h 6867525"/>
              <a:gd name="connsiteX7" fmla="*/ 0 w 2039583"/>
              <a:gd name="connsiteY7" fmla="*/ 15875 h 6867525"/>
              <a:gd name="connsiteX0" fmla="*/ 0 w 2039583"/>
              <a:gd name="connsiteY0" fmla="*/ 15875 h 6867525"/>
              <a:gd name="connsiteX1" fmla="*/ 447675 w 2039583"/>
              <a:gd name="connsiteY1" fmla="*/ 0 h 6867525"/>
              <a:gd name="connsiteX2" fmla="*/ 1143000 w 2039583"/>
              <a:gd name="connsiteY2" fmla="*/ 1949450 h 6867525"/>
              <a:gd name="connsiteX3" fmla="*/ 1866900 w 2039583"/>
              <a:gd name="connsiteY3" fmla="*/ 3813175 h 6867525"/>
              <a:gd name="connsiteX4" fmla="*/ 2003425 w 2039583"/>
              <a:gd name="connsiteY4" fmla="*/ 6130925 h 6867525"/>
              <a:gd name="connsiteX5" fmla="*/ 1901825 w 2039583"/>
              <a:gd name="connsiteY5" fmla="*/ 6867525 h 6867525"/>
              <a:gd name="connsiteX6" fmla="*/ 19050 w 2039583"/>
              <a:gd name="connsiteY6" fmla="*/ 6864350 h 6867525"/>
              <a:gd name="connsiteX7" fmla="*/ 0 w 2039583"/>
              <a:gd name="connsiteY7" fmla="*/ 15875 h 6867525"/>
              <a:gd name="connsiteX0" fmla="*/ 0 w 2039583"/>
              <a:gd name="connsiteY0" fmla="*/ 15875 h 6867525"/>
              <a:gd name="connsiteX1" fmla="*/ 447675 w 2039583"/>
              <a:gd name="connsiteY1" fmla="*/ 0 h 6867525"/>
              <a:gd name="connsiteX2" fmla="*/ 1143000 w 2039583"/>
              <a:gd name="connsiteY2" fmla="*/ 1949450 h 6867525"/>
              <a:gd name="connsiteX3" fmla="*/ 1866900 w 2039583"/>
              <a:gd name="connsiteY3" fmla="*/ 3813175 h 6867525"/>
              <a:gd name="connsiteX4" fmla="*/ 2003425 w 2039583"/>
              <a:gd name="connsiteY4" fmla="*/ 6130925 h 6867525"/>
              <a:gd name="connsiteX5" fmla="*/ 1901825 w 2039583"/>
              <a:gd name="connsiteY5" fmla="*/ 6867525 h 6867525"/>
              <a:gd name="connsiteX6" fmla="*/ 19050 w 2039583"/>
              <a:gd name="connsiteY6" fmla="*/ 6864350 h 6867525"/>
              <a:gd name="connsiteX7" fmla="*/ 0 w 2039583"/>
              <a:gd name="connsiteY7" fmla="*/ 15875 h 6867525"/>
              <a:gd name="connsiteX0" fmla="*/ 0 w 2018462"/>
              <a:gd name="connsiteY0" fmla="*/ 15875 h 6867525"/>
              <a:gd name="connsiteX1" fmla="*/ 447675 w 2018462"/>
              <a:gd name="connsiteY1" fmla="*/ 0 h 6867525"/>
              <a:gd name="connsiteX2" fmla="*/ 1143000 w 2018462"/>
              <a:gd name="connsiteY2" fmla="*/ 1949450 h 6867525"/>
              <a:gd name="connsiteX3" fmla="*/ 1881187 w 2018462"/>
              <a:gd name="connsiteY3" fmla="*/ 3879850 h 6867525"/>
              <a:gd name="connsiteX4" fmla="*/ 2003425 w 2018462"/>
              <a:gd name="connsiteY4" fmla="*/ 6130925 h 6867525"/>
              <a:gd name="connsiteX5" fmla="*/ 1901825 w 2018462"/>
              <a:gd name="connsiteY5" fmla="*/ 6867525 h 6867525"/>
              <a:gd name="connsiteX6" fmla="*/ 19050 w 2018462"/>
              <a:gd name="connsiteY6" fmla="*/ 6864350 h 6867525"/>
              <a:gd name="connsiteX7" fmla="*/ 0 w 2018462"/>
              <a:gd name="connsiteY7" fmla="*/ 15875 h 6867525"/>
              <a:gd name="connsiteX0" fmla="*/ 0 w 2018462"/>
              <a:gd name="connsiteY0" fmla="*/ 15875 h 6867525"/>
              <a:gd name="connsiteX1" fmla="*/ 447675 w 2018462"/>
              <a:gd name="connsiteY1" fmla="*/ 0 h 6867525"/>
              <a:gd name="connsiteX2" fmla="*/ 1143000 w 2018462"/>
              <a:gd name="connsiteY2" fmla="*/ 1949450 h 6867525"/>
              <a:gd name="connsiteX3" fmla="*/ 1881187 w 2018462"/>
              <a:gd name="connsiteY3" fmla="*/ 3879850 h 6867525"/>
              <a:gd name="connsiteX4" fmla="*/ 2003425 w 2018462"/>
              <a:gd name="connsiteY4" fmla="*/ 6130925 h 6867525"/>
              <a:gd name="connsiteX5" fmla="*/ 1901825 w 2018462"/>
              <a:gd name="connsiteY5" fmla="*/ 6867525 h 6867525"/>
              <a:gd name="connsiteX6" fmla="*/ 19050 w 2018462"/>
              <a:gd name="connsiteY6" fmla="*/ 6864350 h 6867525"/>
              <a:gd name="connsiteX7" fmla="*/ 0 w 2018462"/>
              <a:gd name="connsiteY7" fmla="*/ 15875 h 6867525"/>
              <a:gd name="connsiteX0" fmla="*/ 0 w 2052632"/>
              <a:gd name="connsiteY0" fmla="*/ 15875 h 6867525"/>
              <a:gd name="connsiteX1" fmla="*/ 447675 w 2052632"/>
              <a:gd name="connsiteY1" fmla="*/ 0 h 6867525"/>
              <a:gd name="connsiteX2" fmla="*/ 1143000 w 2052632"/>
              <a:gd name="connsiteY2" fmla="*/ 1949450 h 6867525"/>
              <a:gd name="connsiteX3" fmla="*/ 1881187 w 2052632"/>
              <a:gd name="connsiteY3" fmla="*/ 3879850 h 6867525"/>
              <a:gd name="connsiteX4" fmla="*/ 2003425 w 2052632"/>
              <a:gd name="connsiteY4" fmla="*/ 6130925 h 6867525"/>
              <a:gd name="connsiteX5" fmla="*/ 1901825 w 2052632"/>
              <a:gd name="connsiteY5" fmla="*/ 6867525 h 6867525"/>
              <a:gd name="connsiteX6" fmla="*/ 19050 w 2052632"/>
              <a:gd name="connsiteY6" fmla="*/ 6864350 h 6867525"/>
              <a:gd name="connsiteX7" fmla="*/ 0 w 2052632"/>
              <a:gd name="connsiteY7" fmla="*/ 15875 h 6867525"/>
              <a:gd name="connsiteX0" fmla="*/ 0 w 2090388"/>
              <a:gd name="connsiteY0" fmla="*/ 15875 h 6867525"/>
              <a:gd name="connsiteX1" fmla="*/ 447675 w 2090388"/>
              <a:gd name="connsiteY1" fmla="*/ 0 h 6867525"/>
              <a:gd name="connsiteX2" fmla="*/ 1143000 w 2090388"/>
              <a:gd name="connsiteY2" fmla="*/ 1949450 h 6867525"/>
              <a:gd name="connsiteX3" fmla="*/ 1881187 w 2090388"/>
              <a:gd name="connsiteY3" fmla="*/ 3879850 h 6867525"/>
              <a:gd name="connsiteX4" fmla="*/ 2003425 w 2090388"/>
              <a:gd name="connsiteY4" fmla="*/ 6130925 h 6867525"/>
              <a:gd name="connsiteX5" fmla="*/ 1901825 w 2090388"/>
              <a:gd name="connsiteY5" fmla="*/ 6867525 h 6867525"/>
              <a:gd name="connsiteX6" fmla="*/ 19050 w 2090388"/>
              <a:gd name="connsiteY6" fmla="*/ 6864350 h 6867525"/>
              <a:gd name="connsiteX7" fmla="*/ 0 w 2090388"/>
              <a:gd name="connsiteY7" fmla="*/ 15875 h 6867525"/>
              <a:gd name="connsiteX0" fmla="*/ 0 w 2090388"/>
              <a:gd name="connsiteY0" fmla="*/ 15875 h 6867525"/>
              <a:gd name="connsiteX1" fmla="*/ 447675 w 2090388"/>
              <a:gd name="connsiteY1" fmla="*/ 0 h 6867525"/>
              <a:gd name="connsiteX2" fmla="*/ 1143000 w 2090388"/>
              <a:gd name="connsiteY2" fmla="*/ 1949450 h 6867525"/>
              <a:gd name="connsiteX3" fmla="*/ 1881187 w 2090388"/>
              <a:gd name="connsiteY3" fmla="*/ 3879850 h 6867525"/>
              <a:gd name="connsiteX4" fmla="*/ 2003425 w 2090388"/>
              <a:gd name="connsiteY4" fmla="*/ 6130925 h 6867525"/>
              <a:gd name="connsiteX5" fmla="*/ 1901825 w 2090388"/>
              <a:gd name="connsiteY5" fmla="*/ 6867525 h 6867525"/>
              <a:gd name="connsiteX6" fmla="*/ 19050 w 2090388"/>
              <a:gd name="connsiteY6" fmla="*/ 6864350 h 6867525"/>
              <a:gd name="connsiteX7" fmla="*/ 0 w 2090388"/>
              <a:gd name="connsiteY7" fmla="*/ 15875 h 6867525"/>
              <a:gd name="connsiteX0" fmla="*/ 0 w 2200755"/>
              <a:gd name="connsiteY0" fmla="*/ 15875 h 6867525"/>
              <a:gd name="connsiteX1" fmla="*/ 447675 w 2200755"/>
              <a:gd name="connsiteY1" fmla="*/ 0 h 6867525"/>
              <a:gd name="connsiteX2" fmla="*/ 1143000 w 2200755"/>
              <a:gd name="connsiteY2" fmla="*/ 1949450 h 6867525"/>
              <a:gd name="connsiteX3" fmla="*/ 1881187 w 2200755"/>
              <a:gd name="connsiteY3" fmla="*/ 3879850 h 6867525"/>
              <a:gd name="connsiteX4" fmla="*/ 2003425 w 2200755"/>
              <a:gd name="connsiteY4" fmla="*/ 6130925 h 6867525"/>
              <a:gd name="connsiteX5" fmla="*/ 1901825 w 2200755"/>
              <a:gd name="connsiteY5" fmla="*/ 6867525 h 6867525"/>
              <a:gd name="connsiteX6" fmla="*/ 19050 w 2200755"/>
              <a:gd name="connsiteY6" fmla="*/ 6864350 h 6867525"/>
              <a:gd name="connsiteX7" fmla="*/ 0 w 2200755"/>
              <a:gd name="connsiteY7" fmla="*/ 15875 h 6867525"/>
              <a:gd name="connsiteX0" fmla="*/ 0 w 2065177"/>
              <a:gd name="connsiteY0" fmla="*/ 15875 h 6867525"/>
              <a:gd name="connsiteX1" fmla="*/ 447675 w 2065177"/>
              <a:gd name="connsiteY1" fmla="*/ 0 h 6867525"/>
              <a:gd name="connsiteX2" fmla="*/ 1143000 w 2065177"/>
              <a:gd name="connsiteY2" fmla="*/ 1949450 h 6867525"/>
              <a:gd name="connsiteX3" fmla="*/ 1881187 w 2065177"/>
              <a:gd name="connsiteY3" fmla="*/ 3879850 h 6867525"/>
              <a:gd name="connsiteX4" fmla="*/ 1901825 w 2065177"/>
              <a:gd name="connsiteY4" fmla="*/ 6867525 h 6867525"/>
              <a:gd name="connsiteX5" fmla="*/ 19050 w 2065177"/>
              <a:gd name="connsiteY5" fmla="*/ 6864350 h 6867525"/>
              <a:gd name="connsiteX6" fmla="*/ 0 w 2065177"/>
              <a:gd name="connsiteY6" fmla="*/ 15875 h 6867525"/>
              <a:gd name="connsiteX0" fmla="*/ 0 w 2164189"/>
              <a:gd name="connsiteY0" fmla="*/ 15875 h 6867525"/>
              <a:gd name="connsiteX1" fmla="*/ 447675 w 2164189"/>
              <a:gd name="connsiteY1" fmla="*/ 0 h 6867525"/>
              <a:gd name="connsiteX2" fmla="*/ 1143000 w 2164189"/>
              <a:gd name="connsiteY2" fmla="*/ 1949450 h 6867525"/>
              <a:gd name="connsiteX3" fmla="*/ 2084387 w 2164189"/>
              <a:gd name="connsiteY3" fmla="*/ 4757965 h 6867525"/>
              <a:gd name="connsiteX4" fmla="*/ 1901825 w 2164189"/>
              <a:gd name="connsiteY4" fmla="*/ 6867525 h 6867525"/>
              <a:gd name="connsiteX5" fmla="*/ 19050 w 2164189"/>
              <a:gd name="connsiteY5" fmla="*/ 6864350 h 6867525"/>
              <a:gd name="connsiteX6" fmla="*/ 0 w 2164189"/>
              <a:gd name="connsiteY6" fmla="*/ 15875 h 6867525"/>
              <a:gd name="connsiteX0" fmla="*/ 0 w 2164189"/>
              <a:gd name="connsiteY0" fmla="*/ 15875 h 6867525"/>
              <a:gd name="connsiteX1" fmla="*/ 447675 w 2164189"/>
              <a:gd name="connsiteY1" fmla="*/ 0 h 6867525"/>
              <a:gd name="connsiteX2" fmla="*/ 990600 w 2164189"/>
              <a:gd name="connsiteY2" fmla="*/ 2109107 h 6867525"/>
              <a:gd name="connsiteX3" fmla="*/ 2084387 w 2164189"/>
              <a:gd name="connsiteY3" fmla="*/ 4757965 h 6867525"/>
              <a:gd name="connsiteX4" fmla="*/ 1901825 w 2164189"/>
              <a:gd name="connsiteY4" fmla="*/ 6867525 h 6867525"/>
              <a:gd name="connsiteX5" fmla="*/ 19050 w 2164189"/>
              <a:gd name="connsiteY5" fmla="*/ 6864350 h 6867525"/>
              <a:gd name="connsiteX6" fmla="*/ 0 w 2164189"/>
              <a:gd name="connsiteY6" fmla="*/ 15875 h 6867525"/>
              <a:gd name="connsiteX0" fmla="*/ 0 w 2164189"/>
              <a:gd name="connsiteY0" fmla="*/ 15875 h 6867525"/>
              <a:gd name="connsiteX1" fmla="*/ 447675 w 2164189"/>
              <a:gd name="connsiteY1" fmla="*/ 0 h 6867525"/>
              <a:gd name="connsiteX2" fmla="*/ 990600 w 2164189"/>
              <a:gd name="connsiteY2" fmla="*/ 2109107 h 6867525"/>
              <a:gd name="connsiteX3" fmla="*/ 2084387 w 2164189"/>
              <a:gd name="connsiteY3" fmla="*/ 4757965 h 6867525"/>
              <a:gd name="connsiteX4" fmla="*/ 1901825 w 2164189"/>
              <a:gd name="connsiteY4" fmla="*/ 6867525 h 6867525"/>
              <a:gd name="connsiteX5" fmla="*/ 19050 w 2164189"/>
              <a:gd name="connsiteY5" fmla="*/ 6864350 h 6867525"/>
              <a:gd name="connsiteX6" fmla="*/ 0 w 2164189"/>
              <a:gd name="connsiteY6" fmla="*/ 15875 h 6867525"/>
              <a:gd name="connsiteX0" fmla="*/ 0 w 2112845"/>
              <a:gd name="connsiteY0" fmla="*/ 15875 h 6864350"/>
              <a:gd name="connsiteX1" fmla="*/ 447675 w 2112845"/>
              <a:gd name="connsiteY1" fmla="*/ 0 h 6864350"/>
              <a:gd name="connsiteX2" fmla="*/ 990600 w 2112845"/>
              <a:gd name="connsiteY2" fmla="*/ 2109107 h 6864350"/>
              <a:gd name="connsiteX3" fmla="*/ 2084387 w 2112845"/>
              <a:gd name="connsiteY3" fmla="*/ 4757965 h 6864350"/>
              <a:gd name="connsiteX4" fmla="*/ 1582511 w 2112845"/>
              <a:gd name="connsiteY4" fmla="*/ 6845754 h 6864350"/>
              <a:gd name="connsiteX5" fmla="*/ 19050 w 2112845"/>
              <a:gd name="connsiteY5" fmla="*/ 6864350 h 6864350"/>
              <a:gd name="connsiteX6" fmla="*/ 0 w 2112845"/>
              <a:gd name="connsiteY6" fmla="*/ 15875 h 6864350"/>
              <a:gd name="connsiteX0" fmla="*/ 0 w 2141874"/>
              <a:gd name="connsiteY0" fmla="*/ 0 h 6877504"/>
              <a:gd name="connsiteX1" fmla="*/ 476704 w 2141874"/>
              <a:gd name="connsiteY1" fmla="*/ 13154 h 6877504"/>
              <a:gd name="connsiteX2" fmla="*/ 1019629 w 2141874"/>
              <a:gd name="connsiteY2" fmla="*/ 2122261 h 6877504"/>
              <a:gd name="connsiteX3" fmla="*/ 2113416 w 2141874"/>
              <a:gd name="connsiteY3" fmla="*/ 4771119 h 6877504"/>
              <a:gd name="connsiteX4" fmla="*/ 1611540 w 2141874"/>
              <a:gd name="connsiteY4" fmla="*/ 6858908 h 6877504"/>
              <a:gd name="connsiteX5" fmla="*/ 48079 w 2141874"/>
              <a:gd name="connsiteY5" fmla="*/ 6877504 h 6877504"/>
              <a:gd name="connsiteX6" fmla="*/ 0 w 2141874"/>
              <a:gd name="connsiteY6" fmla="*/ 0 h 6877504"/>
              <a:gd name="connsiteX0" fmla="*/ 0 w 2141874"/>
              <a:gd name="connsiteY0" fmla="*/ 0 h 6877504"/>
              <a:gd name="connsiteX1" fmla="*/ 476704 w 2141874"/>
              <a:gd name="connsiteY1" fmla="*/ 13154 h 6877504"/>
              <a:gd name="connsiteX2" fmla="*/ 1019629 w 2141874"/>
              <a:gd name="connsiteY2" fmla="*/ 2122261 h 6877504"/>
              <a:gd name="connsiteX3" fmla="*/ 2113416 w 2141874"/>
              <a:gd name="connsiteY3" fmla="*/ 4771119 h 6877504"/>
              <a:gd name="connsiteX4" fmla="*/ 1611540 w 2141874"/>
              <a:gd name="connsiteY4" fmla="*/ 6858908 h 6877504"/>
              <a:gd name="connsiteX5" fmla="*/ 48079 w 2141874"/>
              <a:gd name="connsiteY5" fmla="*/ 6877504 h 6877504"/>
              <a:gd name="connsiteX6" fmla="*/ 0 w 2141874"/>
              <a:gd name="connsiteY6" fmla="*/ 0 h 6877504"/>
              <a:gd name="connsiteX0" fmla="*/ 0 w 2141874"/>
              <a:gd name="connsiteY0" fmla="*/ 0 h 6877504"/>
              <a:gd name="connsiteX1" fmla="*/ 476704 w 2141874"/>
              <a:gd name="connsiteY1" fmla="*/ 13154 h 6877504"/>
              <a:gd name="connsiteX2" fmla="*/ 1019629 w 2141874"/>
              <a:gd name="connsiteY2" fmla="*/ 2122261 h 6877504"/>
              <a:gd name="connsiteX3" fmla="*/ 2113416 w 2141874"/>
              <a:gd name="connsiteY3" fmla="*/ 4771119 h 6877504"/>
              <a:gd name="connsiteX4" fmla="*/ 1611540 w 2141874"/>
              <a:gd name="connsiteY4" fmla="*/ 6858908 h 6877504"/>
              <a:gd name="connsiteX5" fmla="*/ 48079 w 2141874"/>
              <a:gd name="connsiteY5" fmla="*/ 6877504 h 6877504"/>
              <a:gd name="connsiteX6" fmla="*/ 0 w 2141874"/>
              <a:gd name="connsiteY6" fmla="*/ 0 h 6877504"/>
              <a:gd name="connsiteX0" fmla="*/ 0 w 2141874"/>
              <a:gd name="connsiteY0" fmla="*/ 0 h 6877504"/>
              <a:gd name="connsiteX1" fmla="*/ 476704 w 2141874"/>
              <a:gd name="connsiteY1" fmla="*/ 13154 h 6877504"/>
              <a:gd name="connsiteX2" fmla="*/ 1019629 w 2141874"/>
              <a:gd name="connsiteY2" fmla="*/ 2122261 h 6877504"/>
              <a:gd name="connsiteX3" fmla="*/ 2113416 w 2141874"/>
              <a:gd name="connsiteY3" fmla="*/ 4771119 h 6877504"/>
              <a:gd name="connsiteX4" fmla="*/ 1611540 w 2141874"/>
              <a:gd name="connsiteY4" fmla="*/ 6858908 h 6877504"/>
              <a:gd name="connsiteX5" fmla="*/ 48079 w 2141874"/>
              <a:gd name="connsiteY5" fmla="*/ 6877504 h 6877504"/>
              <a:gd name="connsiteX6" fmla="*/ 0 w 2141874"/>
              <a:gd name="connsiteY6" fmla="*/ 0 h 6877504"/>
              <a:gd name="connsiteX0" fmla="*/ 0 w 2125758"/>
              <a:gd name="connsiteY0" fmla="*/ 0 h 6877504"/>
              <a:gd name="connsiteX1" fmla="*/ 476704 w 2125758"/>
              <a:gd name="connsiteY1" fmla="*/ 13154 h 6877504"/>
              <a:gd name="connsiteX2" fmla="*/ 1019629 w 2125758"/>
              <a:gd name="connsiteY2" fmla="*/ 2122261 h 6877504"/>
              <a:gd name="connsiteX3" fmla="*/ 2113416 w 2125758"/>
              <a:gd name="connsiteY3" fmla="*/ 4771119 h 6877504"/>
              <a:gd name="connsiteX4" fmla="*/ 1049565 w 2125758"/>
              <a:gd name="connsiteY4" fmla="*/ 6868433 h 6877504"/>
              <a:gd name="connsiteX5" fmla="*/ 48079 w 2125758"/>
              <a:gd name="connsiteY5" fmla="*/ 6877504 h 6877504"/>
              <a:gd name="connsiteX6" fmla="*/ 0 w 2125758"/>
              <a:gd name="connsiteY6" fmla="*/ 0 h 6877504"/>
              <a:gd name="connsiteX0" fmla="*/ 0 w 1642832"/>
              <a:gd name="connsiteY0" fmla="*/ 0 h 6877504"/>
              <a:gd name="connsiteX1" fmla="*/ 476704 w 1642832"/>
              <a:gd name="connsiteY1" fmla="*/ 13154 h 6877504"/>
              <a:gd name="connsiteX2" fmla="*/ 1019629 w 1642832"/>
              <a:gd name="connsiteY2" fmla="*/ 2122261 h 6877504"/>
              <a:gd name="connsiteX3" fmla="*/ 1618116 w 1642832"/>
              <a:gd name="connsiteY3" fmla="*/ 4885419 h 6877504"/>
              <a:gd name="connsiteX4" fmla="*/ 1049565 w 1642832"/>
              <a:gd name="connsiteY4" fmla="*/ 6868433 h 6877504"/>
              <a:gd name="connsiteX5" fmla="*/ 48079 w 1642832"/>
              <a:gd name="connsiteY5" fmla="*/ 6877504 h 6877504"/>
              <a:gd name="connsiteX6" fmla="*/ 0 w 1642832"/>
              <a:gd name="connsiteY6" fmla="*/ 0 h 6877504"/>
              <a:gd name="connsiteX0" fmla="*/ 0 w 1642832"/>
              <a:gd name="connsiteY0" fmla="*/ 0 h 6877504"/>
              <a:gd name="connsiteX1" fmla="*/ 476704 w 1642832"/>
              <a:gd name="connsiteY1" fmla="*/ 13154 h 6877504"/>
              <a:gd name="connsiteX2" fmla="*/ 686254 w 1642832"/>
              <a:gd name="connsiteY2" fmla="*/ 2588986 h 6877504"/>
              <a:gd name="connsiteX3" fmla="*/ 1618116 w 1642832"/>
              <a:gd name="connsiteY3" fmla="*/ 4885419 h 6877504"/>
              <a:gd name="connsiteX4" fmla="*/ 1049565 w 1642832"/>
              <a:gd name="connsiteY4" fmla="*/ 6868433 h 6877504"/>
              <a:gd name="connsiteX5" fmla="*/ 48079 w 1642832"/>
              <a:gd name="connsiteY5" fmla="*/ 6877504 h 6877504"/>
              <a:gd name="connsiteX6" fmla="*/ 0 w 1642832"/>
              <a:gd name="connsiteY6" fmla="*/ 0 h 6877504"/>
              <a:gd name="connsiteX0" fmla="*/ 0 w 1638552"/>
              <a:gd name="connsiteY0" fmla="*/ 0 h 6935108"/>
              <a:gd name="connsiteX1" fmla="*/ 476704 w 1638552"/>
              <a:gd name="connsiteY1" fmla="*/ 13154 h 6935108"/>
              <a:gd name="connsiteX2" fmla="*/ 686254 w 1638552"/>
              <a:gd name="connsiteY2" fmla="*/ 2588986 h 6935108"/>
              <a:gd name="connsiteX3" fmla="*/ 1618116 w 1638552"/>
              <a:gd name="connsiteY3" fmla="*/ 4885419 h 6935108"/>
              <a:gd name="connsiteX4" fmla="*/ 944790 w 1638552"/>
              <a:gd name="connsiteY4" fmla="*/ 6935108 h 6935108"/>
              <a:gd name="connsiteX5" fmla="*/ 48079 w 1638552"/>
              <a:gd name="connsiteY5" fmla="*/ 6877504 h 6935108"/>
              <a:gd name="connsiteX6" fmla="*/ 0 w 1638552"/>
              <a:gd name="connsiteY6" fmla="*/ 0 h 6935108"/>
              <a:gd name="connsiteX0" fmla="*/ 0 w 1638552"/>
              <a:gd name="connsiteY0" fmla="*/ 0 h 6897008"/>
              <a:gd name="connsiteX1" fmla="*/ 476704 w 1638552"/>
              <a:gd name="connsiteY1" fmla="*/ 13154 h 6897008"/>
              <a:gd name="connsiteX2" fmla="*/ 686254 w 1638552"/>
              <a:gd name="connsiteY2" fmla="*/ 2588986 h 6897008"/>
              <a:gd name="connsiteX3" fmla="*/ 1618116 w 1638552"/>
              <a:gd name="connsiteY3" fmla="*/ 4885419 h 6897008"/>
              <a:gd name="connsiteX4" fmla="*/ 944790 w 1638552"/>
              <a:gd name="connsiteY4" fmla="*/ 6897008 h 6897008"/>
              <a:gd name="connsiteX5" fmla="*/ 48079 w 1638552"/>
              <a:gd name="connsiteY5" fmla="*/ 6877504 h 6897008"/>
              <a:gd name="connsiteX6" fmla="*/ 0 w 1638552"/>
              <a:gd name="connsiteY6" fmla="*/ 0 h 6897008"/>
              <a:gd name="connsiteX0" fmla="*/ 0 w 1638552"/>
              <a:gd name="connsiteY0" fmla="*/ 0 h 6897008"/>
              <a:gd name="connsiteX1" fmla="*/ 476704 w 1638552"/>
              <a:gd name="connsiteY1" fmla="*/ 13154 h 6897008"/>
              <a:gd name="connsiteX2" fmla="*/ 454025 w 1638552"/>
              <a:gd name="connsiteY2" fmla="*/ 2480129 h 6897008"/>
              <a:gd name="connsiteX3" fmla="*/ 1618116 w 1638552"/>
              <a:gd name="connsiteY3" fmla="*/ 4885419 h 6897008"/>
              <a:gd name="connsiteX4" fmla="*/ 944790 w 1638552"/>
              <a:gd name="connsiteY4" fmla="*/ 6897008 h 6897008"/>
              <a:gd name="connsiteX5" fmla="*/ 48079 w 1638552"/>
              <a:gd name="connsiteY5" fmla="*/ 6877504 h 6897008"/>
              <a:gd name="connsiteX6" fmla="*/ 0 w 1638552"/>
              <a:gd name="connsiteY6" fmla="*/ 0 h 6897008"/>
              <a:gd name="connsiteX0" fmla="*/ 0 w 1638552"/>
              <a:gd name="connsiteY0" fmla="*/ 0 h 6897008"/>
              <a:gd name="connsiteX1" fmla="*/ 476704 w 1638552"/>
              <a:gd name="connsiteY1" fmla="*/ 13154 h 6897008"/>
              <a:gd name="connsiteX2" fmla="*/ 454025 w 1638552"/>
              <a:gd name="connsiteY2" fmla="*/ 2480129 h 6897008"/>
              <a:gd name="connsiteX3" fmla="*/ 1618116 w 1638552"/>
              <a:gd name="connsiteY3" fmla="*/ 4885419 h 6897008"/>
              <a:gd name="connsiteX4" fmla="*/ 944790 w 1638552"/>
              <a:gd name="connsiteY4" fmla="*/ 6897008 h 6897008"/>
              <a:gd name="connsiteX5" fmla="*/ 48079 w 1638552"/>
              <a:gd name="connsiteY5" fmla="*/ 6877504 h 6897008"/>
              <a:gd name="connsiteX6" fmla="*/ 0 w 1638552"/>
              <a:gd name="connsiteY6" fmla="*/ 0 h 6897008"/>
              <a:gd name="connsiteX0" fmla="*/ 0 w 1251672"/>
              <a:gd name="connsiteY0" fmla="*/ 0 h 6897008"/>
              <a:gd name="connsiteX1" fmla="*/ 476704 w 1251672"/>
              <a:gd name="connsiteY1" fmla="*/ 13154 h 6897008"/>
              <a:gd name="connsiteX2" fmla="*/ 454025 w 1251672"/>
              <a:gd name="connsiteY2" fmla="*/ 2480129 h 6897008"/>
              <a:gd name="connsiteX3" fmla="*/ 1189945 w 1251672"/>
              <a:gd name="connsiteY3" fmla="*/ 4791076 h 6897008"/>
              <a:gd name="connsiteX4" fmla="*/ 944790 w 1251672"/>
              <a:gd name="connsiteY4" fmla="*/ 6897008 h 6897008"/>
              <a:gd name="connsiteX5" fmla="*/ 48079 w 1251672"/>
              <a:gd name="connsiteY5" fmla="*/ 6877504 h 6897008"/>
              <a:gd name="connsiteX6" fmla="*/ 0 w 1251672"/>
              <a:gd name="connsiteY6" fmla="*/ 0 h 689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1672" h="6897008">
                <a:moveTo>
                  <a:pt x="0" y="0"/>
                </a:moveTo>
                <a:lnTo>
                  <a:pt x="476704" y="13154"/>
                </a:lnTo>
                <a:cubicBezTo>
                  <a:pt x="248029" y="1010030"/>
                  <a:pt x="335152" y="1683809"/>
                  <a:pt x="454025" y="2480129"/>
                </a:cubicBezTo>
                <a:cubicBezTo>
                  <a:pt x="572899" y="3276449"/>
                  <a:pt x="1034370" y="3712634"/>
                  <a:pt x="1189945" y="4791076"/>
                </a:cubicBezTo>
                <a:cubicBezTo>
                  <a:pt x="1316416" y="5610755"/>
                  <a:pt x="1255146" y="6399592"/>
                  <a:pt x="944790" y="6897008"/>
                </a:cubicBezTo>
                <a:lnTo>
                  <a:pt x="48079" y="6877504"/>
                </a:lnTo>
                <a:lnTo>
                  <a:pt x="0" y="0"/>
                </a:lnTo>
                <a:close/>
              </a:path>
            </a:pathLst>
          </a:custGeom>
          <a:solidFill>
            <a:srgbClr val="034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0009981-F914-BB36-A594-E94D1EF08957}"/>
              </a:ext>
            </a:extLst>
          </p:cNvPr>
          <p:cNvSpPr/>
          <p:nvPr userDrawn="1"/>
        </p:nvSpPr>
        <p:spPr>
          <a:xfrm>
            <a:off x="541081" y="-9525"/>
            <a:ext cx="1706686" cy="6889750"/>
          </a:xfrm>
          <a:custGeom>
            <a:avLst/>
            <a:gdLst>
              <a:gd name="connsiteX0" fmla="*/ 0 w 1905000"/>
              <a:gd name="connsiteY0" fmla="*/ 0 h 6886575"/>
              <a:gd name="connsiteX1" fmla="*/ 885825 w 1905000"/>
              <a:gd name="connsiteY1" fmla="*/ 3819525 h 6886575"/>
              <a:gd name="connsiteX2" fmla="*/ 1314450 w 1905000"/>
              <a:gd name="connsiteY2" fmla="*/ 6886575 h 6886575"/>
              <a:gd name="connsiteX3" fmla="*/ 1905000 w 1905000"/>
              <a:gd name="connsiteY3" fmla="*/ 6867525 h 6886575"/>
              <a:gd name="connsiteX4" fmla="*/ 1038225 w 1905000"/>
              <a:gd name="connsiteY4" fmla="*/ 2628900 h 6886575"/>
              <a:gd name="connsiteX5" fmla="*/ 971550 w 1905000"/>
              <a:gd name="connsiteY5" fmla="*/ 19050 h 6886575"/>
              <a:gd name="connsiteX6" fmla="*/ 0 w 1905000"/>
              <a:gd name="connsiteY6" fmla="*/ 0 h 6886575"/>
              <a:gd name="connsiteX0" fmla="*/ 221 w 1905221"/>
              <a:gd name="connsiteY0" fmla="*/ 0 h 6886575"/>
              <a:gd name="connsiteX1" fmla="*/ 886046 w 1905221"/>
              <a:gd name="connsiteY1" fmla="*/ 3819525 h 6886575"/>
              <a:gd name="connsiteX2" fmla="*/ 1314671 w 1905221"/>
              <a:gd name="connsiteY2" fmla="*/ 6886575 h 6886575"/>
              <a:gd name="connsiteX3" fmla="*/ 1905221 w 1905221"/>
              <a:gd name="connsiteY3" fmla="*/ 6867525 h 6886575"/>
              <a:gd name="connsiteX4" fmla="*/ 1038446 w 1905221"/>
              <a:gd name="connsiteY4" fmla="*/ 2628900 h 6886575"/>
              <a:gd name="connsiteX5" fmla="*/ 971771 w 1905221"/>
              <a:gd name="connsiteY5" fmla="*/ 19050 h 6886575"/>
              <a:gd name="connsiteX6" fmla="*/ 221 w 1905221"/>
              <a:gd name="connsiteY6" fmla="*/ 0 h 6886575"/>
              <a:gd name="connsiteX0" fmla="*/ 689 w 1905689"/>
              <a:gd name="connsiteY0" fmla="*/ 0 h 6886575"/>
              <a:gd name="connsiteX1" fmla="*/ 886514 w 1905689"/>
              <a:gd name="connsiteY1" fmla="*/ 3819525 h 6886575"/>
              <a:gd name="connsiteX2" fmla="*/ 1315139 w 1905689"/>
              <a:gd name="connsiteY2" fmla="*/ 6886575 h 6886575"/>
              <a:gd name="connsiteX3" fmla="*/ 1905689 w 1905689"/>
              <a:gd name="connsiteY3" fmla="*/ 6867525 h 6886575"/>
              <a:gd name="connsiteX4" fmla="*/ 1038914 w 1905689"/>
              <a:gd name="connsiteY4" fmla="*/ 2628900 h 6886575"/>
              <a:gd name="connsiteX5" fmla="*/ 972239 w 1905689"/>
              <a:gd name="connsiteY5" fmla="*/ 19050 h 6886575"/>
              <a:gd name="connsiteX6" fmla="*/ 689 w 1905689"/>
              <a:gd name="connsiteY6" fmla="*/ 0 h 6886575"/>
              <a:gd name="connsiteX0" fmla="*/ 689 w 1905689"/>
              <a:gd name="connsiteY0" fmla="*/ 0 h 6886575"/>
              <a:gd name="connsiteX1" fmla="*/ 886514 w 1905689"/>
              <a:gd name="connsiteY1" fmla="*/ 3819525 h 6886575"/>
              <a:gd name="connsiteX2" fmla="*/ 1315139 w 1905689"/>
              <a:gd name="connsiteY2" fmla="*/ 6886575 h 6886575"/>
              <a:gd name="connsiteX3" fmla="*/ 1905689 w 1905689"/>
              <a:gd name="connsiteY3" fmla="*/ 6867525 h 6886575"/>
              <a:gd name="connsiteX4" fmla="*/ 1038914 w 1905689"/>
              <a:gd name="connsiteY4" fmla="*/ 2628900 h 6886575"/>
              <a:gd name="connsiteX5" fmla="*/ 972239 w 1905689"/>
              <a:gd name="connsiteY5" fmla="*/ 19050 h 6886575"/>
              <a:gd name="connsiteX6" fmla="*/ 689 w 1905689"/>
              <a:gd name="connsiteY6" fmla="*/ 0 h 6886575"/>
              <a:gd name="connsiteX0" fmla="*/ 689 w 1905689"/>
              <a:gd name="connsiteY0" fmla="*/ 0 h 6886575"/>
              <a:gd name="connsiteX1" fmla="*/ 886514 w 1905689"/>
              <a:gd name="connsiteY1" fmla="*/ 3819525 h 6886575"/>
              <a:gd name="connsiteX2" fmla="*/ 1315139 w 1905689"/>
              <a:gd name="connsiteY2" fmla="*/ 6886575 h 6886575"/>
              <a:gd name="connsiteX3" fmla="*/ 1905689 w 1905689"/>
              <a:gd name="connsiteY3" fmla="*/ 6867525 h 6886575"/>
              <a:gd name="connsiteX4" fmla="*/ 1038914 w 1905689"/>
              <a:gd name="connsiteY4" fmla="*/ 2628900 h 6886575"/>
              <a:gd name="connsiteX5" fmla="*/ 972239 w 1905689"/>
              <a:gd name="connsiteY5" fmla="*/ 19050 h 6886575"/>
              <a:gd name="connsiteX6" fmla="*/ 689 w 1905689"/>
              <a:gd name="connsiteY6" fmla="*/ 0 h 6886575"/>
              <a:gd name="connsiteX0" fmla="*/ 213 w 1905213"/>
              <a:gd name="connsiteY0" fmla="*/ 0 h 6877050"/>
              <a:gd name="connsiteX1" fmla="*/ 886038 w 1905213"/>
              <a:gd name="connsiteY1" fmla="*/ 3819525 h 6877050"/>
              <a:gd name="connsiteX2" fmla="*/ 1143213 w 1905213"/>
              <a:gd name="connsiteY2" fmla="*/ 6877050 h 6877050"/>
              <a:gd name="connsiteX3" fmla="*/ 1905213 w 1905213"/>
              <a:gd name="connsiteY3" fmla="*/ 6867525 h 6877050"/>
              <a:gd name="connsiteX4" fmla="*/ 1038438 w 1905213"/>
              <a:gd name="connsiteY4" fmla="*/ 2628900 h 6877050"/>
              <a:gd name="connsiteX5" fmla="*/ 971763 w 1905213"/>
              <a:gd name="connsiteY5" fmla="*/ 19050 h 6877050"/>
              <a:gd name="connsiteX6" fmla="*/ 213 w 1905213"/>
              <a:gd name="connsiteY6" fmla="*/ 0 h 6877050"/>
              <a:gd name="connsiteX0" fmla="*/ 213 w 1905213"/>
              <a:gd name="connsiteY0" fmla="*/ 0 h 6877050"/>
              <a:gd name="connsiteX1" fmla="*/ 886038 w 1905213"/>
              <a:gd name="connsiteY1" fmla="*/ 3819525 h 6877050"/>
              <a:gd name="connsiteX2" fmla="*/ 1143213 w 1905213"/>
              <a:gd name="connsiteY2" fmla="*/ 6877050 h 6877050"/>
              <a:gd name="connsiteX3" fmla="*/ 1905213 w 1905213"/>
              <a:gd name="connsiteY3" fmla="*/ 6867525 h 6877050"/>
              <a:gd name="connsiteX4" fmla="*/ 1038438 w 1905213"/>
              <a:gd name="connsiteY4" fmla="*/ 2628900 h 6877050"/>
              <a:gd name="connsiteX5" fmla="*/ 971763 w 1905213"/>
              <a:gd name="connsiteY5" fmla="*/ 19050 h 6877050"/>
              <a:gd name="connsiteX6" fmla="*/ 213 w 1905213"/>
              <a:gd name="connsiteY6" fmla="*/ 0 h 6877050"/>
              <a:gd name="connsiteX0" fmla="*/ 351 w 1905351"/>
              <a:gd name="connsiteY0" fmla="*/ 0 h 6877050"/>
              <a:gd name="connsiteX1" fmla="*/ 886176 w 1905351"/>
              <a:gd name="connsiteY1" fmla="*/ 3819525 h 6877050"/>
              <a:gd name="connsiteX2" fmla="*/ 1143351 w 1905351"/>
              <a:gd name="connsiteY2" fmla="*/ 6877050 h 6877050"/>
              <a:gd name="connsiteX3" fmla="*/ 1905351 w 1905351"/>
              <a:gd name="connsiteY3" fmla="*/ 6867525 h 6877050"/>
              <a:gd name="connsiteX4" fmla="*/ 1038576 w 1905351"/>
              <a:gd name="connsiteY4" fmla="*/ 2628900 h 6877050"/>
              <a:gd name="connsiteX5" fmla="*/ 971901 w 1905351"/>
              <a:gd name="connsiteY5" fmla="*/ 19050 h 6877050"/>
              <a:gd name="connsiteX6" fmla="*/ 351 w 1905351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038600 w 1905375"/>
              <a:gd name="connsiteY4" fmla="*/ 2628900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038600 w 1905375"/>
              <a:gd name="connsiteY4" fmla="*/ 2628900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038600 w 1905375"/>
              <a:gd name="connsiteY4" fmla="*/ 2628900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038600 w 1905375"/>
              <a:gd name="connsiteY4" fmla="*/ 2628900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038600 w 1905375"/>
              <a:gd name="connsiteY4" fmla="*/ 2628900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038600 w 1905375"/>
              <a:gd name="connsiteY4" fmla="*/ 2628900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295775 w 1905375"/>
              <a:gd name="connsiteY4" fmla="*/ 3876675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375 w 1905375"/>
              <a:gd name="connsiteY0" fmla="*/ 0 h 6877050"/>
              <a:gd name="connsiteX1" fmla="*/ 886200 w 1905375"/>
              <a:gd name="connsiteY1" fmla="*/ 3819525 h 6877050"/>
              <a:gd name="connsiteX2" fmla="*/ 1143375 w 1905375"/>
              <a:gd name="connsiteY2" fmla="*/ 6877050 h 6877050"/>
              <a:gd name="connsiteX3" fmla="*/ 1905375 w 1905375"/>
              <a:gd name="connsiteY3" fmla="*/ 6867525 h 6877050"/>
              <a:gd name="connsiteX4" fmla="*/ 1295775 w 1905375"/>
              <a:gd name="connsiteY4" fmla="*/ 3876675 h 6877050"/>
              <a:gd name="connsiteX5" fmla="*/ 971925 w 1905375"/>
              <a:gd name="connsiteY5" fmla="*/ 19050 h 6877050"/>
              <a:gd name="connsiteX6" fmla="*/ 375 w 1905375"/>
              <a:gd name="connsiteY6" fmla="*/ 0 h 6877050"/>
              <a:gd name="connsiteX0" fmla="*/ 667 w 1905667"/>
              <a:gd name="connsiteY0" fmla="*/ 0 h 6877050"/>
              <a:gd name="connsiteX1" fmla="*/ 705517 w 1905667"/>
              <a:gd name="connsiteY1" fmla="*/ 3895725 h 6877050"/>
              <a:gd name="connsiteX2" fmla="*/ 1143667 w 1905667"/>
              <a:gd name="connsiteY2" fmla="*/ 6877050 h 6877050"/>
              <a:gd name="connsiteX3" fmla="*/ 1905667 w 1905667"/>
              <a:gd name="connsiteY3" fmla="*/ 6867525 h 6877050"/>
              <a:gd name="connsiteX4" fmla="*/ 1296067 w 1905667"/>
              <a:gd name="connsiteY4" fmla="*/ 3876675 h 6877050"/>
              <a:gd name="connsiteX5" fmla="*/ 972217 w 1905667"/>
              <a:gd name="connsiteY5" fmla="*/ 19050 h 6877050"/>
              <a:gd name="connsiteX6" fmla="*/ 667 w 1905667"/>
              <a:gd name="connsiteY6" fmla="*/ 0 h 6877050"/>
              <a:gd name="connsiteX0" fmla="*/ 54583 w 1959583"/>
              <a:gd name="connsiteY0" fmla="*/ 0 h 6877050"/>
              <a:gd name="connsiteX1" fmla="*/ 759433 w 1959583"/>
              <a:gd name="connsiteY1" fmla="*/ 3895725 h 6877050"/>
              <a:gd name="connsiteX2" fmla="*/ 1197583 w 1959583"/>
              <a:gd name="connsiteY2" fmla="*/ 6877050 h 6877050"/>
              <a:gd name="connsiteX3" fmla="*/ 1959583 w 1959583"/>
              <a:gd name="connsiteY3" fmla="*/ 6867525 h 6877050"/>
              <a:gd name="connsiteX4" fmla="*/ 1349983 w 1959583"/>
              <a:gd name="connsiteY4" fmla="*/ 3876675 h 6877050"/>
              <a:gd name="connsiteX5" fmla="*/ 1026133 w 1959583"/>
              <a:gd name="connsiteY5" fmla="*/ 19050 h 6877050"/>
              <a:gd name="connsiteX6" fmla="*/ 54583 w 1959583"/>
              <a:gd name="connsiteY6" fmla="*/ 0 h 6877050"/>
              <a:gd name="connsiteX0" fmla="*/ 243 w 1905243"/>
              <a:gd name="connsiteY0" fmla="*/ 0 h 6896100"/>
              <a:gd name="connsiteX1" fmla="*/ 705093 w 1905243"/>
              <a:gd name="connsiteY1" fmla="*/ 3895725 h 6896100"/>
              <a:gd name="connsiteX2" fmla="*/ 590793 w 1905243"/>
              <a:gd name="connsiteY2" fmla="*/ 6896100 h 6896100"/>
              <a:gd name="connsiteX3" fmla="*/ 1905243 w 1905243"/>
              <a:gd name="connsiteY3" fmla="*/ 6867525 h 6896100"/>
              <a:gd name="connsiteX4" fmla="*/ 1295643 w 1905243"/>
              <a:gd name="connsiteY4" fmla="*/ 3876675 h 6896100"/>
              <a:gd name="connsiteX5" fmla="*/ 971793 w 1905243"/>
              <a:gd name="connsiteY5" fmla="*/ 19050 h 6896100"/>
              <a:gd name="connsiteX6" fmla="*/ 243 w 1905243"/>
              <a:gd name="connsiteY6" fmla="*/ 0 h 6896100"/>
              <a:gd name="connsiteX0" fmla="*/ 243 w 1326070"/>
              <a:gd name="connsiteY0" fmla="*/ 0 h 6905625"/>
              <a:gd name="connsiteX1" fmla="*/ 705093 w 1326070"/>
              <a:gd name="connsiteY1" fmla="*/ 3895725 h 6905625"/>
              <a:gd name="connsiteX2" fmla="*/ 590793 w 1326070"/>
              <a:gd name="connsiteY2" fmla="*/ 6896100 h 6905625"/>
              <a:gd name="connsiteX3" fmla="*/ 1324218 w 1326070"/>
              <a:gd name="connsiteY3" fmla="*/ 6905625 h 6905625"/>
              <a:gd name="connsiteX4" fmla="*/ 1295643 w 1326070"/>
              <a:gd name="connsiteY4" fmla="*/ 3876675 h 6905625"/>
              <a:gd name="connsiteX5" fmla="*/ 971793 w 1326070"/>
              <a:gd name="connsiteY5" fmla="*/ 19050 h 6905625"/>
              <a:gd name="connsiteX6" fmla="*/ 243 w 1326070"/>
              <a:gd name="connsiteY6" fmla="*/ 0 h 6905625"/>
              <a:gd name="connsiteX0" fmla="*/ 243 w 1486293"/>
              <a:gd name="connsiteY0" fmla="*/ 0 h 6905625"/>
              <a:gd name="connsiteX1" fmla="*/ 705093 w 1486293"/>
              <a:gd name="connsiteY1" fmla="*/ 3895725 h 6905625"/>
              <a:gd name="connsiteX2" fmla="*/ 590793 w 1486293"/>
              <a:gd name="connsiteY2" fmla="*/ 6896100 h 6905625"/>
              <a:gd name="connsiteX3" fmla="*/ 1324218 w 1486293"/>
              <a:gd name="connsiteY3" fmla="*/ 6905625 h 6905625"/>
              <a:gd name="connsiteX4" fmla="*/ 1476618 w 1486293"/>
              <a:gd name="connsiteY4" fmla="*/ 3867150 h 6905625"/>
              <a:gd name="connsiteX5" fmla="*/ 971793 w 1486293"/>
              <a:gd name="connsiteY5" fmla="*/ 19050 h 6905625"/>
              <a:gd name="connsiteX6" fmla="*/ 243 w 1486293"/>
              <a:gd name="connsiteY6" fmla="*/ 0 h 6905625"/>
              <a:gd name="connsiteX0" fmla="*/ 150 w 1486200"/>
              <a:gd name="connsiteY0" fmla="*/ 0 h 6905625"/>
              <a:gd name="connsiteX1" fmla="*/ 1095525 w 1486200"/>
              <a:gd name="connsiteY1" fmla="*/ 3971925 h 6905625"/>
              <a:gd name="connsiteX2" fmla="*/ 590700 w 1486200"/>
              <a:gd name="connsiteY2" fmla="*/ 6896100 h 6905625"/>
              <a:gd name="connsiteX3" fmla="*/ 1324125 w 1486200"/>
              <a:gd name="connsiteY3" fmla="*/ 6905625 h 6905625"/>
              <a:gd name="connsiteX4" fmla="*/ 1476525 w 1486200"/>
              <a:gd name="connsiteY4" fmla="*/ 3867150 h 6905625"/>
              <a:gd name="connsiteX5" fmla="*/ 971700 w 1486200"/>
              <a:gd name="connsiteY5" fmla="*/ 19050 h 6905625"/>
              <a:gd name="connsiteX6" fmla="*/ 150 w 1486200"/>
              <a:gd name="connsiteY6" fmla="*/ 0 h 6905625"/>
              <a:gd name="connsiteX0" fmla="*/ 3309 w 1511689"/>
              <a:gd name="connsiteY0" fmla="*/ 0 h 6905625"/>
              <a:gd name="connsiteX1" fmla="*/ 1098684 w 1511689"/>
              <a:gd name="connsiteY1" fmla="*/ 3971925 h 6905625"/>
              <a:gd name="connsiteX2" fmla="*/ 593859 w 1511689"/>
              <a:gd name="connsiteY2" fmla="*/ 6896100 h 6905625"/>
              <a:gd name="connsiteX3" fmla="*/ 1327284 w 1511689"/>
              <a:gd name="connsiteY3" fmla="*/ 6905625 h 6905625"/>
              <a:gd name="connsiteX4" fmla="*/ 1479684 w 1511689"/>
              <a:gd name="connsiteY4" fmla="*/ 3867150 h 6905625"/>
              <a:gd name="connsiteX5" fmla="*/ 974859 w 1511689"/>
              <a:gd name="connsiteY5" fmla="*/ 19050 h 6905625"/>
              <a:gd name="connsiteX6" fmla="*/ 3309 w 1511689"/>
              <a:gd name="connsiteY6" fmla="*/ 0 h 6905625"/>
              <a:gd name="connsiteX0" fmla="*/ 151 w 1486201"/>
              <a:gd name="connsiteY0" fmla="*/ 0 h 6905625"/>
              <a:gd name="connsiteX1" fmla="*/ 1095526 w 1486201"/>
              <a:gd name="connsiteY1" fmla="*/ 3971925 h 6905625"/>
              <a:gd name="connsiteX2" fmla="*/ 619276 w 1486201"/>
              <a:gd name="connsiteY2" fmla="*/ 6905625 h 6905625"/>
              <a:gd name="connsiteX3" fmla="*/ 1324126 w 1486201"/>
              <a:gd name="connsiteY3" fmla="*/ 6905625 h 6905625"/>
              <a:gd name="connsiteX4" fmla="*/ 1476526 w 1486201"/>
              <a:gd name="connsiteY4" fmla="*/ 3867150 h 6905625"/>
              <a:gd name="connsiteX5" fmla="*/ 971701 w 1486201"/>
              <a:gd name="connsiteY5" fmla="*/ 19050 h 6905625"/>
              <a:gd name="connsiteX6" fmla="*/ 151 w 1486201"/>
              <a:gd name="connsiteY6" fmla="*/ 0 h 6905625"/>
              <a:gd name="connsiteX0" fmla="*/ 151 w 1486201"/>
              <a:gd name="connsiteY0" fmla="*/ 0 h 6905625"/>
              <a:gd name="connsiteX1" fmla="*/ 1095526 w 1486201"/>
              <a:gd name="connsiteY1" fmla="*/ 3971925 h 6905625"/>
              <a:gd name="connsiteX2" fmla="*/ 619276 w 1486201"/>
              <a:gd name="connsiteY2" fmla="*/ 6905625 h 6905625"/>
              <a:gd name="connsiteX3" fmla="*/ 1324126 w 1486201"/>
              <a:gd name="connsiteY3" fmla="*/ 6905625 h 6905625"/>
              <a:gd name="connsiteX4" fmla="*/ 1476526 w 1486201"/>
              <a:gd name="connsiteY4" fmla="*/ 3867150 h 6905625"/>
              <a:gd name="connsiteX5" fmla="*/ 971701 w 1486201"/>
              <a:gd name="connsiteY5" fmla="*/ 19050 h 6905625"/>
              <a:gd name="connsiteX6" fmla="*/ 151 w 1486201"/>
              <a:gd name="connsiteY6" fmla="*/ 0 h 6905625"/>
              <a:gd name="connsiteX0" fmla="*/ 151 w 1486201"/>
              <a:gd name="connsiteY0" fmla="*/ 0 h 6905625"/>
              <a:gd name="connsiteX1" fmla="*/ 1095526 w 1486201"/>
              <a:gd name="connsiteY1" fmla="*/ 3971925 h 6905625"/>
              <a:gd name="connsiteX2" fmla="*/ 619276 w 1486201"/>
              <a:gd name="connsiteY2" fmla="*/ 6905625 h 6905625"/>
              <a:gd name="connsiteX3" fmla="*/ 1324126 w 1486201"/>
              <a:gd name="connsiteY3" fmla="*/ 6905625 h 6905625"/>
              <a:gd name="connsiteX4" fmla="*/ 1476526 w 1486201"/>
              <a:gd name="connsiteY4" fmla="*/ 3867150 h 6905625"/>
              <a:gd name="connsiteX5" fmla="*/ 971701 w 1486201"/>
              <a:gd name="connsiteY5" fmla="*/ 19050 h 6905625"/>
              <a:gd name="connsiteX6" fmla="*/ 151 w 1486201"/>
              <a:gd name="connsiteY6" fmla="*/ 0 h 6905625"/>
              <a:gd name="connsiteX0" fmla="*/ 323 w 1486373"/>
              <a:gd name="connsiteY0" fmla="*/ 0 h 6905625"/>
              <a:gd name="connsiteX1" fmla="*/ 552773 w 1486373"/>
              <a:gd name="connsiteY1" fmla="*/ 2514600 h 6905625"/>
              <a:gd name="connsiteX2" fmla="*/ 619448 w 1486373"/>
              <a:gd name="connsiteY2" fmla="*/ 6905625 h 6905625"/>
              <a:gd name="connsiteX3" fmla="*/ 1324298 w 1486373"/>
              <a:gd name="connsiteY3" fmla="*/ 6905625 h 6905625"/>
              <a:gd name="connsiteX4" fmla="*/ 1476698 w 1486373"/>
              <a:gd name="connsiteY4" fmla="*/ 3867150 h 6905625"/>
              <a:gd name="connsiteX5" fmla="*/ 971873 w 1486373"/>
              <a:gd name="connsiteY5" fmla="*/ 19050 h 6905625"/>
              <a:gd name="connsiteX6" fmla="*/ 323 w 1486373"/>
              <a:gd name="connsiteY6" fmla="*/ 0 h 6905625"/>
              <a:gd name="connsiteX0" fmla="*/ 14813 w 1500863"/>
              <a:gd name="connsiteY0" fmla="*/ 0 h 6905625"/>
              <a:gd name="connsiteX1" fmla="*/ 567263 w 1500863"/>
              <a:gd name="connsiteY1" fmla="*/ 2514600 h 6905625"/>
              <a:gd name="connsiteX2" fmla="*/ 633938 w 1500863"/>
              <a:gd name="connsiteY2" fmla="*/ 6905625 h 6905625"/>
              <a:gd name="connsiteX3" fmla="*/ 1338788 w 1500863"/>
              <a:gd name="connsiteY3" fmla="*/ 6905625 h 6905625"/>
              <a:gd name="connsiteX4" fmla="*/ 1491188 w 1500863"/>
              <a:gd name="connsiteY4" fmla="*/ 3867150 h 6905625"/>
              <a:gd name="connsiteX5" fmla="*/ 986363 w 1500863"/>
              <a:gd name="connsiteY5" fmla="*/ 19050 h 6905625"/>
              <a:gd name="connsiteX6" fmla="*/ 14813 w 1500863"/>
              <a:gd name="connsiteY6" fmla="*/ 0 h 6905625"/>
              <a:gd name="connsiteX0" fmla="*/ 27878 w 1513928"/>
              <a:gd name="connsiteY0" fmla="*/ 0 h 6905625"/>
              <a:gd name="connsiteX1" fmla="*/ 580328 w 1513928"/>
              <a:gd name="connsiteY1" fmla="*/ 2514600 h 6905625"/>
              <a:gd name="connsiteX2" fmla="*/ 647003 w 1513928"/>
              <a:gd name="connsiteY2" fmla="*/ 6905625 h 6905625"/>
              <a:gd name="connsiteX3" fmla="*/ 1351853 w 1513928"/>
              <a:gd name="connsiteY3" fmla="*/ 6905625 h 6905625"/>
              <a:gd name="connsiteX4" fmla="*/ 1504253 w 1513928"/>
              <a:gd name="connsiteY4" fmla="*/ 3867150 h 6905625"/>
              <a:gd name="connsiteX5" fmla="*/ 999428 w 1513928"/>
              <a:gd name="connsiteY5" fmla="*/ 19050 h 6905625"/>
              <a:gd name="connsiteX6" fmla="*/ 27878 w 1513928"/>
              <a:gd name="connsiteY6" fmla="*/ 0 h 6905625"/>
              <a:gd name="connsiteX0" fmla="*/ 27878 w 1508593"/>
              <a:gd name="connsiteY0" fmla="*/ 28575 h 6934200"/>
              <a:gd name="connsiteX1" fmla="*/ 580328 w 1508593"/>
              <a:gd name="connsiteY1" fmla="*/ 2543175 h 6934200"/>
              <a:gd name="connsiteX2" fmla="*/ 647003 w 1508593"/>
              <a:gd name="connsiteY2" fmla="*/ 6934200 h 6934200"/>
              <a:gd name="connsiteX3" fmla="*/ 1351853 w 1508593"/>
              <a:gd name="connsiteY3" fmla="*/ 6934200 h 6934200"/>
              <a:gd name="connsiteX4" fmla="*/ 1504253 w 1508593"/>
              <a:gd name="connsiteY4" fmla="*/ 3895725 h 6934200"/>
              <a:gd name="connsiteX5" fmla="*/ 1132778 w 1508593"/>
              <a:gd name="connsiteY5" fmla="*/ 0 h 6934200"/>
              <a:gd name="connsiteX6" fmla="*/ 27878 w 1508593"/>
              <a:gd name="connsiteY6" fmla="*/ 28575 h 6934200"/>
              <a:gd name="connsiteX0" fmla="*/ 27878 w 1508593"/>
              <a:gd name="connsiteY0" fmla="*/ 28575 h 6934200"/>
              <a:gd name="connsiteX1" fmla="*/ 580328 w 1508593"/>
              <a:gd name="connsiteY1" fmla="*/ 2543175 h 6934200"/>
              <a:gd name="connsiteX2" fmla="*/ 647003 w 1508593"/>
              <a:gd name="connsiteY2" fmla="*/ 6934200 h 6934200"/>
              <a:gd name="connsiteX3" fmla="*/ 1351853 w 1508593"/>
              <a:gd name="connsiteY3" fmla="*/ 6934200 h 6934200"/>
              <a:gd name="connsiteX4" fmla="*/ 1504253 w 1508593"/>
              <a:gd name="connsiteY4" fmla="*/ 3895725 h 6934200"/>
              <a:gd name="connsiteX5" fmla="*/ 1132778 w 1508593"/>
              <a:gd name="connsiteY5" fmla="*/ 0 h 6934200"/>
              <a:gd name="connsiteX6" fmla="*/ 27878 w 1508593"/>
              <a:gd name="connsiteY6" fmla="*/ 28575 h 6934200"/>
              <a:gd name="connsiteX0" fmla="*/ 311 w 1481026"/>
              <a:gd name="connsiteY0" fmla="*/ 28575 h 6934200"/>
              <a:gd name="connsiteX1" fmla="*/ 552761 w 1481026"/>
              <a:gd name="connsiteY1" fmla="*/ 2543175 h 6934200"/>
              <a:gd name="connsiteX2" fmla="*/ 498786 w 1481026"/>
              <a:gd name="connsiteY2" fmla="*/ 6889750 h 6934200"/>
              <a:gd name="connsiteX3" fmla="*/ 1324286 w 1481026"/>
              <a:gd name="connsiteY3" fmla="*/ 6934200 h 6934200"/>
              <a:gd name="connsiteX4" fmla="*/ 1476686 w 1481026"/>
              <a:gd name="connsiteY4" fmla="*/ 3895725 h 6934200"/>
              <a:gd name="connsiteX5" fmla="*/ 1105211 w 1481026"/>
              <a:gd name="connsiteY5" fmla="*/ 0 h 6934200"/>
              <a:gd name="connsiteX6" fmla="*/ 311 w 1481026"/>
              <a:gd name="connsiteY6" fmla="*/ 28575 h 6934200"/>
              <a:gd name="connsiteX0" fmla="*/ 311 w 1479827"/>
              <a:gd name="connsiteY0" fmla="*/ 28575 h 6889750"/>
              <a:gd name="connsiteX1" fmla="*/ 552761 w 1479827"/>
              <a:gd name="connsiteY1" fmla="*/ 2543175 h 6889750"/>
              <a:gd name="connsiteX2" fmla="*/ 498786 w 1479827"/>
              <a:gd name="connsiteY2" fmla="*/ 6889750 h 6889750"/>
              <a:gd name="connsiteX3" fmla="*/ 1298886 w 1479827"/>
              <a:gd name="connsiteY3" fmla="*/ 6870700 h 6889750"/>
              <a:gd name="connsiteX4" fmla="*/ 1476686 w 1479827"/>
              <a:gd name="connsiteY4" fmla="*/ 3895725 h 6889750"/>
              <a:gd name="connsiteX5" fmla="*/ 1105211 w 1479827"/>
              <a:gd name="connsiteY5" fmla="*/ 0 h 6889750"/>
              <a:gd name="connsiteX6" fmla="*/ 311 w 1479827"/>
              <a:gd name="connsiteY6" fmla="*/ 28575 h 6889750"/>
              <a:gd name="connsiteX0" fmla="*/ 311 w 1481664"/>
              <a:gd name="connsiteY0" fmla="*/ 28575 h 6889750"/>
              <a:gd name="connsiteX1" fmla="*/ 552761 w 1481664"/>
              <a:gd name="connsiteY1" fmla="*/ 2543175 h 6889750"/>
              <a:gd name="connsiteX2" fmla="*/ 498786 w 1481664"/>
              <a:gd name="connsiteY2" fmla="*/ 6889750 h 6889750"/>
              <a:gd name="connsiteX3" fmla="*/ 1298886 w 1481664"/>
              <a:gd name="connsiteY3" fmla="*/ 6870700 h 6889750"/>
              <a:gd name="connsiteX4" fmla="*/ 1476686 w 1481664"/>
              <a:gd name="connsiteY4" fmla="*/ 3895725 h 6889750"/>
              <a:gd name="connsiteX5" fmla="*/ 1105211 w 1481664"/>
              <a:gd name="connsiteY5" fmla="*/ 0 h 6889750"/>
              <a:gd name="connsiteX6" fmla="*/ 311 w 1481664"/>
              <a:gd name="connsiteY6" fmla="*/ 28575 h 6889750"/>
              <a:gd name="connsiteX0" fmla="*/ 311 w 1476735"/>
              <a:gd name="connsiteY0" fmla="*/ 28575 h 6889750"/>
              <a:gd name="connsiteX1" fmla="*/ 552761 w 1476735"/>
              <a:gd name="connsiteY1" fmla="*/ 2543175 h 6889750"/>
              <a:gd name="connsiteX2" fmla="*/ 498786 w 1476735"/>
              <a:gd name="connsiteY2" fmla="*/ 6889750 h 6889750"/>
              <a:gd name="connsiteX3" fmla="*/ 1057586 w 1476735"/>
              <a:gd name="connsiteY3" fmla="*/ 6870700 h 6889750"/>
              <a:gd name="connsiteX4" fmla="*/ 1476686 w 1476735"/>
              <a:gd name="connsiteY4" fmla="*/ 3895725 h 6889750"/>
              <a:gd name="connsiteX5" fmla="*/ 1105211 w 1476735"/>
              <a:gd name="connsiteY5" fmla="*/ 0 h 6889750"/>
              <a:gd name="connsiteX6" fmla="*/ 311 w 1476735"/>
              <a:gd name="connsiteY6" fmla="*/ 28575 h 6889750"/>
              <a:gd name="connsiteX0" fmla="*/ 311 w 1476735"/>
              <a:gd name="connsiteY0" fmla="*/ 28575 h 6889750"/>
              <a:gd name="connsiteX1" fmla="*/ 552761 w 1476735"/>
              <a:gd name="connsiteY1" fmla="*/ 2543175 h 6889750"/>
              <a:gd name="connsiteX2" fmla="*/ 498786 w 1476735"/>
              <a:gd name="connsiteY2" fmla="*/ 6889750 h 6889750"/>
              <a:gd name="connsiteX3" fmla="*/ 1057586 w 1476735"/>
              <a:gd name="connsiteY3" fmla="*/ 6870700 h 6889750"/>
              <a:gd name="connsiteX4" fmla="*/ 1476686 w 1476735"/>
              <a:gd name="connsiteY4" fmla="*/ 3895725 h 6889750"/>
              <a:gd name="connsiteX5" fmla="*/ 1105211 w 1476735"/>
              <a:gd name="connsiteY5" fmla="*/ 0 h 6889750"/>
              <a:gd name="connsiteX6" fmla="*/ 311 w 1476735"/>
              <a:gd name="connsiteY6" fmla="*/ 28575 h 6889750"/>
              <a:gd name="connsiteX0" fmla="*/ 311 w 1470385"/>
              <a:gd name="connsiteY0" fmla="*/ 28575 h 6889750"/>
              <a:gd name="connsiteX1" fmla="*/ 552761 w 1470385"/>
              <a:gd name="connsiteY1" fmla="*/ 2543175 h 6889750"/>
              <a:gd name="connsiteX2" fmla="*/ 498786 w 1470385"/>
              <a:gd name="connsiteY2" fmla="*/ 6889750 h 6889750"/>
              <a:gd name="connsiteX3" fmla="*/ 1057586 w 1470385"/>
              <a:gd name="connsiteY3" fmla="*/ 6870700 h 6889750"/>
              <a:gd name="connsiteX4" fmla="*/ 1470336 w 1470385"/>
              <a:gd name="connsiteY4" fmla="*/ 5292725 h 6889750"/>
              <a:gd name="connsiteX5" fmla="*/ 1105211 w 1470385"/>
              <a:gd name="connsiteY5" fmla="*/ 0 h 6889750"/>
              <a:gd name="connsiteX6" fmla="*/ 311 w 1470385"/>
              <a:gd name="connsiteY6" fmla="*/ 28575 h 6889750"/>
              <a:gd name="connsiteX0" fmla="*/ 311 w 1470385"/>
              <a:gd name="connsiteY0" fmla="*/ 28575 h 6889750"/>
              <a:gd name="connsiteX1" fmla="*/ 552761 w 1470385"/>
              <a:gd name="connsiteY1" fmla="*/ 2543175 h 6889750"/>
              <a:gd name="connsiteX2" fmla="*/ 498786 w 1470385"/>
              <a:gd name="connsiteY2" fmla="*/ 6889750 h 6889750"/>
              <a:gd name="connsiteX3" fmla="*/ 1057586 w 1470385"/>
              <a:gd name="connsiteY3" fmla="*/ 6870700 h 6889750"/>
              <a:gd name="connsiteX4" fmla="*/ 1470336 w 1470385"/>
              <a:gd name="connsiteY4" fmla="*/ 5292725 h 6889750"/>
              <a:gd name="connsiteX5" fmla="*/ 1105211 w 1470385"/>
              <a:gd name="connsiteY5" fmla="*/ 0 h 6889750"/>
              <a:gd name="connsiteX6" fmla="*/ 311 w 1470385"/>
              <a:gd name="connsiteY6" fmla="*/ 28575 h 6889750"/>
              <a:gd name="connsiteX0" fmla="*/ 1634 w 1471708"/>
              <a:gd name="connsiteY0" fmla="*/ 28575 h 6889750"/>
              <a:gd name="connsiteX1" fmla="*/ 554084 w 1471708"/>
              <a:gd name="connsiteY1" fmla="*/ 2543175 h 6889750"/>
              <a:gd name="connsiteX2" fmla="*/ 500109 w 1471708"/>
              <a:gd name="connsiteY2" fmla="*/ 6889750 h 6889750"/>
              <a:gd name="connsiteX3" fmla="*/ 1058909 w 1471708"/>
              <a:gd name="connsiteY3" fmla="*/ 6870700 h 6889750"/>
              <a:gd name="connsiteX4" fmla="*/ 1471659 w 1471708"/>
              <a:gd name="connsiteY4" fmla="*/ 5292725 h 6889750"/>
              <a:gd name="connsiteX5" fmla="*/ 1106534 w 1471708"/>
              <a:gd name="connsiteY5" fmla="*/ 0 h 6889750"/>
              <a:gd name="connsiteX6" fmla="*/ 1634 w 1471708"/>
              <a:gd name="connsiteY6" fmla="*/ 28575 h 6889750"/>
              <a:gd name="connsiteX0" fmla="*/ 1634 w 1471708"/>
              <a:gd name="connsiteY0" fmla="*/ 28575 h 6889750"/>
              <a:gd name="connsiteX1" fmla="*/ 554084 w 1471708"/>
              <a:gd name="connsiteY1" fmla="*/ 2543175 h 6889750"/>
              <a:gd name="connsiteX2" fmla="*/ 500109 w 1471708"/>
              <a:gd name="connsiteY2" fmla="*/ 6889750 h 6889750"/>
              <a:gd name="connsiteX3" fmla="*/ 1058909 w 1471708"/>
              <a:gd name="connsiteY3" fmla="*/ 6870700 h 6889750"/>
              <a:gd name="connsiteX4" fmla="*/ 1471659 w 1471708"/>
              <a:gd name="connsiteY4" fmla="*/ 5292725 h 6889750"/>
              <a:gd name="connsiteX5" fmla="*/ 1106534 w 1471708"/>
              <a:gd name="connsiteY5" fmla="*/ 0 h 6889750"/>
              <a:gd name="connsiteX6" fmla="*/ 1634 w 1471708"/>
              <a:gd name="connsiteY6" fmla="*/ 28575 h 6889750"/>
              <a:gd name="connsiteX0" fmla="*/ 1634 w 1471708"/>
              <a:gd name="connsiteY0" fmla="*/ 0 h 6861175"/>
              <a:gd name="connsiteX1" fmla="*/ 554084 w 1471708"/>
              <a:gd name="connsiteY1" fmla="*/ 2514600 h 6861175"/>
              <a:gd name="connsiteX2" fmla="*/ 500109 w 1471708"/>
              <a:gd name="connsiteY2" fmla="*/ 6861175 h 6861175"/>
              <a:gd name="connsiteX3" fmla="*/ 1058909 w 1471708"/>
              <a:gd name="connsiteY3" fmla="*/ 6842125 h 6861175"/>
              <a:gd name="connsiteX4" fmla="*/ 1471659 w 1471708"/>
              <a:gd name="connsiteY4" fmla="*/ 5264150 h 6861175"/>
              <a:gd name="connsiteX5" fmla="*/ 1106534 w 1471708"/>
              <a:gd name="connsiteY5" fmla="*/ 9525 h 6861175"/>
              <a:gd name="connsiteX6" fmla="*/ 1634 w 1471708"/>
              <a:gd name="connsiteY6" fmla="*/ 0 h 6861175"/>
              <a:gd name="connsiteX0" fmla="*/ 1634 w 1471708"/>
              <a:gd name="connsiteY0" fmla="*/ 9525 h 6870700"/>
              <a:gd name="connsiteX1" fmla="*/ 554084 w 1471708"/>
              <a:gd name="connsiteY1" fmla="*/ 2524125 h 6870700"/>
              <a:gd name="connsiteX2" fmla="*/ 500109 w 1471708"/>
              <a:gd name="connsiteY2" fmla="*/ 6870700 h 6870700"/>
              <a:gd name="connsiteX3" fmla="*/ 1058909 w 1471708"/>
              <a:gd name="connsiteY3" fmla="*/ 6851650 h 6870700"/>
              <a:gd name="connsiteX4" fmla="*/ 1471659 w 1471708"/>
              <a:gd name="connsiteY4" fmla="*/ 5273675 h 6870700"/>
              <a:gd name="connsiteX5" fmla="*/ 1106534 w 1471708"/>
              <a:gd name="connsiteY5" fmla="*/ 0 h 6870700"/>
              <a:gd name="connsiteX6" fmla="*/ 1634 w 1471708"/>
              <a:gd name="connsiteY6" fmla="*/ 9525 h 6870700"/>
              <a:gd name="connsiteX0" fmla="*/ 1634 w 1471661"/>
              <a:gd name="connsiteY0" fmla="*/ 9525 h 6870700"/>
              <a:gd name="connsiteX1" fmla="*/ 554084 w 1471661"/>
              <a:gd name="connsiteY1" fmla="*/ 2524125 h 6870700"/>
              <a:gd name="connsiteX2" fmla="*/ 500109 w 1471661"/>
              <a:gd name="connsiteY2" fmla="*/ 6870700 h 6870700"/>
              <a:gd name="connsiteX3" fmla="*/ 1058909 w 1471661"/>
              <a:gd name="connsiteY3" fmla="*/ 6851650 h 6870700"/>
              <a:gd name="connsiteX4" fmla="*/ 1471659 w 1471661"/>
              <a:gd name="connsiteY4" fmla="*/ 5273675 h 6870700"/>
              <a:gd name="connsiteX5" fmla="*/ 1106534 w 1471661"/>
              <a:gd name="connsiteY5" fmla="*/ 0 h 6870700"/>
              <a:gd name="connsiteX6" fmla="*/ 1634 w 1471661"/>
              <a:gd name="connsiteY6" fmla="*/ 9525 h 6870700"/>
              <a:gd name="connsiteX0" fmla="*/ 1634 w 1471756"/>
              <a:gd name="connsiteY0" fmla="*/ 9525 h 6889750"/>
              <a:gd name="connsiteX1" fmla="*/ 554084 w 1471756"/>
              <a:gd name="connsiteY1" fmla="*/ 2524125 h 6889750"/>
              <a:gd name="connsiteX2" fmla="*/ 500109 w 1471756"/>
              <a:gd name="connsiteY2" fmla="*/ 6870700 h 6889750"/>
              <a:gd name="connsiteX3" fmla="*/ 1039859 w 1471756"/>
              <a:gd name="connsiteY3" fmla="*/ 6889750 h 6889750"/>
              <a:gd name="connsiteX4" fmla="*/ 1471659 w 1471756"/>
              <a:gd name="connsiteY4" fmla="*/ 5273675 h 6889750"/>
              <a:gd name="connsiteX5" fmla="*/ 1106534 w 1471756"/>
              <a:gd name="connsiteY5" fmla="*/ 0 h 6889750"/>
              <a:gd name="connsiteX6" fmla="*/ 1634 w 1471756"/>
              <a:gd name="connsiteY6" fmla="*/ 9525 h 6889750"/>
              <a:gd name="connsiteX0" fmla="*/ 1634 w 1471756"/>
              <a:gd name="connsiteY0" fmla="*/ 9525 h 6889750"/>
              <a:gd name="connsiteX1" fmla="*/ 554084 w 1471756"/>
              <a:gd name="connsiteY1" fmla="*/ 2524125 h 6889750"/>
              <a:gd name="connsiteX2" fmla="*/ 500109 w 1471756"/>
              <a:gd name="connsiteY2" fmla="*/ 6870700 h 6889750"/>
              <a:gd name="connsiteX3" fmla="*/ 1039859 w 1471756"/>
              <a:gd name="connsiteY3" fmla="*/ 6889750 h 6889750"/>
              <a:gd name="connsiteX4" fmla="*/ 1471659 w 1471756"/>
              <a:gd name="connsiteY4" fmla="*/ 5273675 h 6889750"/>
              <a:gd name="connsiteX5" fmla="*/ 1106534 w 1471756"/>
              <a:gd name="connsiteY5" fmla="*/ 0 h 6889750"/>
              <a:gd name="connsiteX6" fmla="*/ 1634 w 1471756"/>
              <a:gd name="connsiteY6" fmla="*/ 9525 h 6889750"/>
              <a:gd name="connsiteX0" fmla="*/ 1634 w 1471756"/>
              <a:gd name="connsiteY0" fmla="*/ 9525 h 6889750"/>
              <a:gd name="connsiteX1" fmla="*/ 554084 w 1471756"/>
              <a:gd name="connsiteY1" fmla="*/ 2524125 h 6889750"/>
              <a:gd name="connsiteX2" fmla="*/ 500109 w 1471756"/>
              <a:gd name="connsiteY2" fmla="*/ 6870700 h 6889750"/>
              <a:gd name="connsiteX3" fmla="*/ 1039859 w 1471756"/>
              <a:gd name="connsiteY3" fmla="*/ 6889750 h 6889750"/>
              <a:gd name="connsiteX4" fmla="*/ 1471659 w 1471756"/>
              <a:gd name="connsiteY4" fmla="*/ 5273675 h 6889750"/>
              <a:gd name="connsiteX5" fmla="*/ 1106534 w 1471756"/>
              <a:gd name="connsiteY5" fmla="*/ 0 h 6889750"/>
              <a:gd name="connsiteX6" fmla="*/ 1634 w 1471756"/>
              <a:gd name="connsiteY6" fmla="*/ 9525 h 6889750"/>
              <a:gd name="connsiteX0" fmla="*/ 1634 w 1471756"/>
              <a:gd name="connsiteY0" fmla="*/ 9525 h 6889750"/>
              <a:gd name="connsiteX1" fmla="*/ 554084 w 1471756"/>
              <a:gd name="connsiteY1" fmla="*/ 2524125 h 6889750"/>
              <a:gd name="connsiteX2" fmla="*/ 500109 w 1471756"/>
              <a:gd name="connsiteY2" fmla="*/ 6870700 h 6889750"/>
              <a:gd name="connsiteX3" fmla="*/ 1039859 w 1471756"/>
              <a:gd name="connsiteY3" fmla="*/ 6889750 h 6889750"/>
              <a:gd name="connsiteX4" fmla="*/ 1471659 w 1471756"/>
              <a:gd name="connsiteY4" fmla="*/ 5273675 h 6889750"/>
              <a:gd name="connsiteX5" fmla="*/ 1106534 w 1471756"/>
              <a:gd name="connsiteY5" fmla="*/ 0 h 6889750"/>
              <a:gd name="connsiteX6" fmla="*/ 1634 w 1471756"/>
              <a:gd name="connsiteY6" fmla="*/ 9525 h 6889750"/>
              <a:gd name="connsiteX0" fmla="*/ 1634 w 1579696"/>
              <a:gd name="connsiteY0" fmla="*/ 9525 h 6889750"/>
              <a:gd name="connsiteX1" fmla="*/ 554084 w 1579696"/>
              <a:gd name="connsiteY1" fmla="*/ 2524125 h 6889750"/>
              <a:gd name="connsiteX2" fmla="*/ 500109 w 1579696"/>
              <a:gd name="connsiteY2" fmla="*/ 6870700 h 6889750"/>
              <a:gd name="connsiteX3" fmla="*/ 1039859 w 1579696"/>
              <a:gd name="connsiteY3" fmla="*/ 6889750 h 6889750"/>
              <a:gd name="connsiteX4" fmla="*/ 1579609 w 1579696"/>
              <a:gd name="connsiteY4" fmla="*/ 5280025 h 6889750"/>
              <a:gd name="connsiteX5" fmla="*/ 1106534 w 1579696"/>
              <a:gd name="connsiteY5" fmla="*/ 0 h 6889750"/>
              <a:gd name="connsiteX6" fmla="*/ 1634 w 1579696"/>
              <a:gd name="connsiteY6" fmla="*/ 9525 h 6889750"/>
              <a:gd name="connsiteX0" fmla="*/ 1634 w 1706686"/>
              <a:gd name="connsiteY0" fmla="*/ 9525 h 6889750"/>
              <a:gd name="connsiteX1" fmla="*/ 554084 w 1706686"/>
              <a:gd name="connsiteY1" fmla="*/ 2524125 h 6889750"/>
              <a:gd name="connsiteX2" fmla="*/ 500109 w 1706686"/>
              <a:gd name="connsiteY2" fmla="*/ 6870700 h 6889750"/>
              <a:gd name="connsiteX3" fmla="*/ 1039859 w 1706686"/>
              <a:gd name="connsiteY3" fmla="*/ 6889750 h 6889750"/>
              <a:gd name="connsiteX4" fmla="*/ 1706609 w 1706686"/>
              <a:gd name="connsiteY4" fmla="*/ 5273675 h 6889750"/>
              <a:gd name="connsiteX5" fmla="*/ 1106534 w 1706686"/>
              <a:gd name="connsiteY5" fmla="*/ 0 h 6889750"/>
              <a:gd name="connsiteX6" fmla="*/ 1634 w 1706686"/>
              <a:gd name="connsiteY6" fmla="*/ 9525 h 688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6686" h="6889750">
                <a:moveTo>
                  <a:pt x="1634" y="9525"/>
                </a:moveTo>
                <a:cubicBezTo>
                  <a:pt x="-12653" y="642937"/>
                  <a:pt x="58255" y="1609196"/>
                  <a:pt x="554084" y="2524125"/>
                </a:cubicBezTo>
                <a:cubicBezTo>
                  <a:pt x="1049913" y="3439054"/>
                  <a:pt x="1308147" y="5229225"/>
                  <a:pt x="500109" y="6870700"/>
                </a:cubicBezTo>
                <a:lnTo>
                  <a:pt x="1039859" y="6889750"/>
                </a:lnTo>
                <a:cubicBezTo>
                  <a:pt x="1263697" y="6759575"/>
                  <a:pt x="1695497" y="6421967"/>
                  <a:pt x="1706609" y="5273675"/>
                </a:cubicBezTo>
                <a:cubicBezTo>
                  <a:pt x="1717722" y="4125383"/>
                  <a:pt x="536622" y="1619250"/>
                  <a:pt x="1106534" y="0"/>
                </a:cubicBezTo>
                <a:lnTo>
                  <a:pt x="1634" y="9525"/>
                </a:lnTo>
                <a:close/>
              </a:path>
            </a:pathLst>
          </a:cu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88CC220-5C7D-F675-6F45-E82EF7BF0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171" y="774057"/>
            <a:ext cx="9394372" cy="1325563"/>
          </a:xfrm>
        </p:spPr>
        <p:txBody>
          <a:bodyPr/>
          <a:lstStyle>
            <a:lvl1pPr algn="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logo with blue and purple lines&#10;&#10;Description automatically generated">
            <a:extLst>
              <a:ext uri="{FF2B5EF4-FFF2-40B4-BE49-F238E27FC236}">
                <a16:creationId xmlns:a16="http://schemas.microsoft.com/office/drawing/2014/main" id="{B6311927-F6BB-7CB6-1C7F-2CE602FC73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81149" y="100306"/>
            <a:ext cx="1236088" cy="1080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51A8066-1481-DE5F-E65A-B3FB75419635}"/>
              </a:ext>
            </a:extLst>
          </p:cNvPr>
          <p:cNvSpPr/>
          <p:nvPr userDrawn="1"/>
        </p:nvSpPr>
        <p:spPr>
          <a:xfrm>
            <a:off x="3207657" y="497058"/>
            <a:ext cx="8515806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 i="0" spc="100" baseline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Advances in Planning, Architecture and Construction </a:t>
            </a:r>
          </a:p>
          <a:p>
            <a:r>
              <a:rPr lang="en-US" sz="1500" b="1" i="0" spc="100" baseline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for Sustainable Development</a:t>
            </a:r>
            <a:endParaRPr lang="en-US" sz="1500" b="1" i="0" spc="100" baseline="0" dirty="0">
              <a:solidFill>
                <a:schemeClr val="tx2"/>
              </a:solidFill>
              <a:latin typeface="Aptos" panose="020B0004020202020204" pitchFamily="34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8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222A2-045A-79BB-2A04-D2EDDE4F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365125"/>
            <a:ext cx="731520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3C628-6A24-0FC6-5A12-9F6D23D8DE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91750-DD6D-704F-2622-299152CD6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7FC4B-847B-E450-3C90-748FB5DD7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673AD-401B-640A-EDD3-8AD66236E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BAA35-6D0A-4F28-2174-20F58172E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logo with blue and purple lines&#10;&#10;Description automatically generated">
            <a:extLst>
              <a:ext uri="{FF2B5EF4-FFF2-40B4-BE49-F238E27FC236}">
                <a16:creationId xmlns:a16="http://schemas.microsoft.com/office/drawing/2014/main" id="{07462B9B-24E5-98D4-EA48-AA9137D673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0156" y="230188"/>
            <a:ext cx="1236088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83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9882-8003-5E85-F8C2-3DF77E2B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31A23-87AF-1295-C0D5-81F4CCEED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EA4DB-4FDC-7478-26BB-66A3AF214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5910A-65A5-DC3E-C763-13C3A3B00A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83CEA-1D2F-F70C-5649-386EE51384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445144-16C7-BA4C-5B04-1BC6886E5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0A1E25-6A3F-B979-F743-CD474AF92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9BF79D-0E81-4C51-03EF-EDBACE909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9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782E4-B368-7601-5D4B-84FA4D425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B7F47-8B98-D434-3E07-95AA9E32D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979C6A-5C70-AD38-FD03-55F6A7D9C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4B606-CF76-6AA3-B012-B8F0D82F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2D2F5-9116-D609-8ABB-14DDAFEAC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ACA07-7ABA-E076-26B8-950FA24C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3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1B884A-6C19-85C3-6586-A4C2D2F63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88208-40CA-15F2-0EB6-8CCC96738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98CD0-DAC3-78DB-23A0-D3348C1CF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01468E-C156-414B-8E9F-16CF70B4CEEB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86ACD-99F4-3AA5-7242-8C217C5C5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1F840-5A9D-6D6B-5542-3A00B6F1BE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5D142D-A567-4ADB-9581-BF0283506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7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4" r:id="rId3"/>
    <p:sldLayoutId id="2147483650" r:id="rId4"/>
    <p:sldLayoutId id="2147483655" r:id="rId5"/>
    <p:sldLayoutId id="2147483660" r:id="rId6"/>
    <p:sldLayoutId id="2147483652" r:id="rId7"/>
    <p:sldLayoutId id="2147483653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igos2026.sciencesconf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C4E59703-A63B-8E42-427A-079303144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235399"/>
            <a:ext cx="12198350" cy="407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34154BA-EE09-A5C0-930F-6C22AE2824EE}"/>
              </a:ext>
            </a:extLst>
          </p:cNvPr>
          <p:cNvSpPr/>
          <p:nvPr/>
        </p:nvSpPr>
        <p:spPr>
          <a:xfrm>
            <a:off x="0" y="6448425"/>
            <a:ext cx="6096000" cy="409575"/>
          </a:xfrm>
          <a:prstGeom prst="rect">
            <a:avLst/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21B56A-3E61-3A0A-EC0A-B2C361C512C0}"/>
              </a:ext>
            </a:extLst>
          </p:cNvPr>
          <p:cNvSpPr/>
          <p:nvPr/>
        </p:nvSpPr>
        <p:spPr>
          <a:xfrm>
            <a:off x="6102350" y="6448425"/>
            <a:ext cx="6096000" cy="409575"/>
          </a:xfrm>
          <a:prstGeom prst="rect">
            <a:avLst/>
          </a:prstGeom>
          <a:solidFill>
            <a:srgbClr val="034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F2303D9-53E9-B801-D887-6D299137A736}"/>
              </a:ext>
            </a:extLst>
          </p:cNvPr>
          <p:cNvSpPr txBox="1">
            <a:spLocks/>
          </p:cNvSpPr>
          <p:nvPr/>
        </p:nvSpPr>
        <p:spPr>
          <a:xfrm>
            <a:off x="228601" y="4308927"/>
            <a:ext cx="11673114" cy="132170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Enter the title of your paper here</a:t>
            </a:r>
            <a:endParaRPr lang="nb-NO" sz="3600" dirty="0">
              <a:solidFill>
                <a:srgbClr val="0345A5"/>
              </a:solidFill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8FABB67-ABFC-3CD6-71F8-2ADEF5C7584D}"/>
              </a:ext>
            </a:extLst>
          </p:cNvPr>
          <p:cNvSpPr txBox="1">
            <a:spLocks/>
          </p:cNvSpPr>
          <p:nvPr/>
        </p:nvSpPr>
        <p:spPr>
          <a:xfrm>
            <a:off x="3860347" y="5630636"/>
            <a:ext cx="7960178" cy="4095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n-GB" sz="1500" b="1" dirty="0">
                <a:latin typeface="Aptos" panose="020B0004020202020204" pitchFamily="34" charset="0"/>
              </a:rPr>
              <a:t>Name of Author</a:t>
            </a:r>
            <a:br>
              <a:rPr lang="en-GB" sz="1500" b="1" dirty="0">
                <a:latin typeface="Aptos" panose="020B0004020202020204" pitchFamily="34" charset="0"/>
              </a:rPr>
            </a:br>
            <a:r>
              <a:rPr lang="en-GB" sz="1500" i="1" dirty="0">
                <a:latin typeface="Aptos" panose="020B0004020202020204" pitchFamily="34" charset="0"/>
              </a:rPr>
              <a:t>Include affiliations (University, Department if needed)</a:t>
            </a:r>
            <a:endParaRPr lang="en-US" sz="1500" i="1" dirty="0">
              <a:latin typeface="Aptos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BF47B7-F166-020D-214E-39068D329F29}"/>
              </a:ext>
            </a:extLst>
          </p:cNvPr>
          <p:cNvSpPr/>
          <p:nvPr/>
        </p:nvSpPr>
        <p:spPr>
          <a:xfrm>
            <a:off x="1535832" y="6499323"/>
            <a:ext cx="302433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400" b="0" i="0" u="none" strike="noStrike" cap="none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  <a:sym typeface="Georgi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https://cigos2026.sciencesconf.org/</a:t>
            </a:r>
            <a:endParaRPr lang="en-US" sz="1400" b="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54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F0EAFB-C7EF-CD7E-DF7B-768DA5DC45B9}"/>
              </a:ext>
            </a:extLst>
          </p:cNvPr>
          <p:cNvSpPr/>
          <p:nvPr/>
        </p:nvSpPr>
        <p:spPr>
          <a:xfrm>
            <a:off x="0" y="6448425"/>
            <a:ext cx="6096000" cy="409575"/>
          </a:xfrm>
          <a:prstGeom prst="rect">
            <a:avLst/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F2BCC6-49E0-582F-DD1D-498D55EC8803}"/>
              </a:ext>
            </a:extLst>
          </p:cNvPr>
          <p:cNvSpPr/>
          <p:nvPr/>
        </p:nvSpPr>
        <p:spPr>
          <a:xfrm>
            <a:off x="6102350" y="6448425"/>
            <a:ext cx="6096000" cy="409575"/>
          </a:xfrm>
          <a:prstGeom prst="rect">
            <a:avLst/>
          </a:prstGeom>
          <a:solidFill>
            <a:srgbClr val="034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5A4410-EB33-46D8-1CC6-59AE2CAA7AA3}"/>
              </a:ext>
            </a:extLst>
          </p:cNvPr>
          <p:cNvSpPr/>
          <p:nvPr/>
        </p:nvSpPr>
        <p:spPr>
          <a:xfrm>
            <a:off x="7725432" y="6499323"/>
            <a:ext cx="302433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400" b="0" i="0" u="none" strike="noStrike" cap="none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  <a:sym typeface="Georgia"/>
              </a:rPr>
              <a:t>https://cigos2026.sciencesconf.org/</a:t>
            </a:r>
            <a:endParaRPr lang="en-US" sz="1400" b="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8ACDA8-9AB9-E05F-04FC-2D6878A08A5D}"/>
              </a:ext>
            </a:extLst>
          </p:cNvPr>
          <p:cNvSpPr/>
          <p:nvPr/>
        </p:nvSpPr>
        <p:spPr>
          <a:xfrm>
            <a:off x="1577789" y="587446"/>
            <a:ext cx="10266300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rgbClr val="0345A5"/>
                </a:solidFill>
              </a:rPr>
              <a:t>Innovation in Planning, Design and Civil Infrastructure for Resilient and Sustainable Transformation</a:t>
            </a:r>
            <a:endParaRPr lang="en-US" sz="1050" b="1" i="0" spc="30" baseline="0" dirty="0">
              <a:solidFill>
                <a:srgbClr val="0345A5"/>
              </a:solidFill>
              <a:latin typeface="Aptos" panose="020B0004020202020204" pitchFamily="34" charset="0"/>
              <a:ea typeface="Helvetica" charset="0"/>
              <a:cs typeface="Helvetica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E84789-877A-F033-B3BD-D922EBFF7DC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1948" y="201335"/>
            <a:ext cx="123559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90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7EC5D4EF-A255-83CE-05D2-72DF042DE7FC}"/>
              </a:ext>
            </a:extLst>
          </p:cNvPr>
          <p:cNvSpPr>
            <a:spLocks noGrp="1"/>
          </p:cNvSpPr>
          <p:nvPr/>
        </p:nvSpPr>
        <p:spPr>
          <a:xfrm>
            <a:off x="1577789" y="1563158"/>
            <a:ext cx="8293292" cy="37316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rgbClr val="0C3FC2"/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GB" sz="9000" b="1" noProof="0" dirty="0" err="1">
                <a:solidFill>
                  <a:srgbClr val="EC3539"/>
                </a:solidFill>
                <a:latin typeface="+mj-lt"/>
              </a:rPr>
              <a:t>Cám</a:t>
            </a:r>
            <a:r>
              <a:rPr lang="en-GB" sz="9000" b="1" noProof="0" dirty="0">
                <a:solidFill>
                  <a:srgbClr val="EC3539"/>
                </a:solidFill>
                <a:latin typeface="+mj-lt"/>
              </a:rPr>
              <a:t> </a:t>
            </a:r>
            <a:r>
              <a:rPr lang="en-GB" sz="9000" b="1" noProof="0" dirty="0" err="1">
                <a:solidFill>
                  <a:srgbClr val="EC3539"/>
                </a:solidFill>
                <a:latin typeface="+mj-lt"/>
              </a:rPr>
              <a:t>ơn</a:t>
            </a:r>
            <a:r>
              <a:rPr lang="en-GB" sz="9000" b="1" noProof="0" dirty="0">
                <a:solidFill>
                  <a:srgbClr val="EC3539"/>
                </a:solidFill>
                <a:latin typeface="+mj-lt"/>
              </a:rPr>
              <a:t>!</a:t>
            </a:r>
          </a:p>
          <a:p>
            <a:r>
              <a:rPr lang="en-GB" sz="9000" b="1" noProof="0" dirty="0">
                <a:solidFill>
                  <a:srgbClr val="0345A5"/>
                </a:solidFill>
                <a:latin typeface="+mj-lt"/>
              </a:rPr>
              <a:t>Thank you!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86F1969-25EC-E357-7C42-2C1A371FB1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1948" y="201335"/>
            <a:ext cx="1235593" cy="108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4E037F2-4802-48B8-CEED-117823DB2576}"/>
              </a:ext>
            </a:extLst>
          </p:cNvPr>
          <p:cNvSpPr/>
          <p:nvPr/>
        </p:nvSpPr>
        <p:spPr>
          <a:xfrm>
            <a:off x="0" y="6448425"/>
            <a:ext cx="6096000" cy="409575"/>
          </a:xfrm>
          <a:prstGeom prst="rect">
            <a:avLst/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5CDD64-BAAD-934E-E795-17CC5CFB8BC3}"/>
              </a:ext>
            </a:extLst>
          </p:cNvPr>
          <p:cNvSpPr/>
          <p:nvPr/>
        </p:nvSpPr>
        <p:spPr>
          <a:xfrm>
            <a:off x="6102350" y="6448425"/>
            <a:ext cx="6096000" cy="409575"/>
          </a:xfrm>
          <a:prstGeom prst="rect">
            <a:avLst/>
          </a:prstGeom>
          <a:solidFill>
            <a:srgbClr val="034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C6AFDA-6EA6-CDD1-8999-3678F68CBA6F}"/>
              </a:ext>
            </a:extLst>
          </p:cNvPr>
          <p:cNvSpPr/>
          <p:nvPr/>
        </p:nvSpPr>
        <p:spPr>
          <a:xfrm>
            <a:off x="7725432" y="6499323"/>
            <a:ext cx="302433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400" b="0" i="0" u="none" strike="noStrike" cap="none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  <a:sym typeface="Georgia"/>
              </a:rPr>
              <a:t>https://cigos2026.sciencesconf.org/</a:t>
            </a:r>
            <a:endParaRPr lang="en-US" sz="1400" b="0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586598-7000-4241-9345-0454D6B81AB8}"/>
              </a:ext>
            </a:extLst>
          </p:cNvPr>
          <p:cNvSpPr/>
          <p:nvPr/>
        </p:nvSpPr>
        <p:spPr>
          <a:xfrm>
            <a:off x="1577789" y="587446"/>
            <a:ext cx="10266300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rgbClr val="0345A5"/>
                </a:solidFill>
              </a:rPr>
              <a:t>Innovation in Planning, Design and Civil Infrastructure for Resilient and Sustainable Transformation</a:t>
            </a:r>
            <a:endParaRPr lang="en-US" sz="1050" b="1" spc="30" dirty="0">
              <a:solidFill>
                <a:srgbClr val="0345A5"/>
              </a:solidFill>
              <a:latin typeface="Aptos" panose="020B0004020202020204" pitchFamily="34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22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070C0"/>
      </a:accent1>
      <a:accent2>
        <a:srgbClr val="FF0000"/>
      </a:accent2>
      <a:accent3>
        <a:srgbClr val="FFFFFF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76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VU VIET</dc:creator>
  <cp:lastModifiedBy>Khuyên Thảo</cp:lastModifiedBy>
  <cp:revision>8</cp:revision>
  <dcterms:created xsi:type="dcterms:W3CDTF">2024-03-13T15:50:52Z</dcterms:created>
  <dcterms:modified xsi:type="dcterms:W3CDTF">2026-03-06T07:04:30Z</dcterms:modified>
</cp:coreProperties>
</file>